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notesMasterIdLst>
    <p:notesMasterId r:id="rId49"/>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1" r:id="rId48"/>
  </p:sldIdLst>
  <p:sldSz cx="9144000" cy="6858000" type="screen4x3"/>
  <p:notesSz cx="9925050" cy="6796088"/>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DejaVu Sans" charset="0"/>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DejaVu Sans" charset="0"/>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DejaVu Sans" charset="0"/>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DejaVu Sans" charset="0"/>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DejaVu Sans" charset="0"/>
      </a:defRPr>
    </a:lvl5pPr>
    <a:lvl6pPr marL="2286000" algn="l" defTabSz="914400" rtl="0" eaLnBrk="1" latinLnBrk="0" hangingPunct="1">
      <a:defRPr kern="1200">
        <a:solidFill>
          <a:schemeClr val="bg1"/>
        </a:solidFill>
        <a:latin typeface="Arial" panose="020B0604020202020204" pitchFamily="34" charset="0"/>
        <a:ea typeface="+mn-ea"/>
        <a:cs typeface="DejaVu Sans" charset="0"/>
      </a:defRPr>
    </a:lvl6pPr>
    <a:lvl7pPr marL="2743200" algn="l" defTabSz="914400" rtl="0" eaLnBrk="1" latinLnBrk="0" hangingPunct="1">
      <a:defRPr kern="1200">
        <a:solidFill>
          <a:schemeClr val="bg1"/>
        </a:solidFill>
        <a:latin typeface="Arial" panose="020B0604020202020204" pitchFamily="34" charset="0"/>
        <a:ea typeface="+mn-ea"/>
        <a:cs typeface="DejaVu Sans" charset="0"/>
      </a:defRPr>
    </a:lvl7pPr>
    <a:lvl8pPr marL="3200400" algn="l" defTabSz="914400" rtl="0" eaLnBrk="1" latinLnBrk="0" hangingPunct="1">
      <a:defRPr kern="1200">
        <a:solidFill>
          <a:schemeClr val="bg1"/>
        </a:solidFill>
        <a:latin typeface="Arial" panose="020B0604020202020204" pitchFamily="34" charset="0"/>
        <a:ea typeface="+mn-ea"/>
        <a:cs typeface="DejaVu Sans" charset="0"/>
      </a:defRPr>
    </a:lvl8pPr>
    <a:lvl9pPr marL="3657600" algn="l" defTabSz="914400" rtl="0" eaLnBrk="1" latinLnBrk="0" hangingPunct="1">
      <a:defRPr kern="1200">
        <a:solidFill>
          <a:schemeClr val="bg1"/>
        </a:solidFill>
        <a:latin typeface="Arial" panose="020B0604020202020204" pitchFamily="34" charset="0"/>
        <a:ea typeface="+mn-ea"/>
        <a:cs typeface="DejaVu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714" y="91"/>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AutoShape 1"/>
          <p:cNvSpPr>
            <a:spLocks noChangeArrowheads="1"/>
          </p:cNvSpPr>
          <p:nvPr/>
        </p:nvSpPr>
        <p:spPr bwMode="auto">
          <a:xfrm>
            <a:off x="0" y="0"/>
            <a:ext cx="9925050" cy="67960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5363" name="Text Box 2"/>
          <p:cNvSpPr txBox="1">
            <a:spLocks noChangeArrowheads="1"/>
          </p:cNvSpPr>
          <p:nvPr/>
        </p:nvSpPr>
        <p:spPr bwMode="auto">
          <a:xfrm>
            <a:off x="0" y="0"/>
            <a:ext cx="43021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5364" name="Text Box 3"/>
          <p:cNvSpPr txBox="1">
            <a:spLocks noChangeArrowheads="1"/>
          </p:cNvSpPr>
          <p:nvPr/>
        </p:nvSpPr>
        <p:spPr bwMode="auto">
          <a:xfrm>
            <a:off x="5622925" y="0"/>
            <a:ext cx="43021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5365" name="Rectangle 4"/>
          <p:cNvSpPr>
            <a:spLocks noGrp="1" noRot="1" noChangeAspect="1" noChangeArrowheads="1"/>
          </p:cNvSpPr>
          <p:nvPr>
            <p:ph type="sldImg"/>
          </p:nvPr>
        </p:nvSpPr>
        <p:spPr bwMode="auto">
          <a:xfrm>
            <a:off x="3263900" y="509588"/>
            <a:ext cx="3397250" cy="254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5"/>
          <p:cNvSpPr>
            <a:spLocks noGrp="1" noChangeArrowheads="1"/>
          </p:cNvSpPr>
          <p:nvPr>
            <p:ph type="body"/>
          </p:nvPr>
        </p:nvSpPr>
        <p:spPr bwMode="auto">
          <a:xfrm>
            <a:off x="992188" y="3228975"/>
            <a:ext cx="7940675" cy="305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smtClean="0"/>
          </a:p>
        </p:txBody>
      </p:sp>
      <p:sp>
        <p:nvSpPr>
          <p:cNvPr id="15367" name="Text Box 6"/>
          <p:cNvSpPr txBox="1">
            <a:spLocks noChangeArrowheads="1"/>
          </p:cNvSpPr>
          <p:nvPr/>
        </p:nvSpPr>
        <p:spPr bwMode="auto">
          <a:xfrm>
            <a:off x="0" y="6456363"/>
            <a:ext cx="43021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 name="Rectangle 7"/>
          <p:cNvSpPr>
            <a:spLocks noGrp="1" noChangeArrowheads="1"/>
          </p:cNvSpPr>
          <p:nvPr>
            <p:ph type="sldNum"/>
          </p:nvPr>
        </p:nvSpPr>
        <p:spPr bwMode="auto">
          <a:xfrm>
            <a:off x="5622925" y="6456363"/>
            <a:ext cx="4300538"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5900" algn="r" eaLnBrk="1" hangingPunct="1">
              <a:buClr>
                <a:srgbClr val="000000"/>
              </a:buClr>
              <a:buSzPct val="45000"/>
              <a:buFont typeface="Wingdings" panose="05000000000000000000" pitchFamily="2" charset="2"/>
              <a:buNone/>
              <a:tabLst>
                <a:tab pos="457200" algn="l"/>
                <a:tab pos="914400" algn="l"/>
                <a:tab pos="1371600" algn="l"/>
                <a:tab pos="1828800" algn="l"/>
                <a:tab pos="2286000" algn="l"/>
                <a:tab pos="2743200" algn="l"/>
                <a:tab pos="3200400" algn="l"/>
                <a:tab pos="3657600" algn="l"/>
                <a:tab pos="4114800" algn="l"/>
              </a:tabLst>
              <a:defRPr sz="1200" smtClean="0">
                <a:solidFill>
                  <a:srgbClr val="000000"/>
                </a:solidFill>
                <a:latin typeface="Times New Roman" panose="02020603050405020304" pitchFamily="18" charset="0"/>
              </a:defRPr>
            </a:lvl1pPr>
          </a:lstStyle>
          <a:p>
            <a:pPr>
              <a:defRPr/>
            </a:pPr>
            <a:fld id="{4161E0FF-5ABD-4398-8356-90E872746AF1}"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B64C10E9-70F2-4E63-A26C-608D5FA64AC1}"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1</a:t>
            </a:fld>
            <a:endParaRPr lang="ru-RU" altLang="en-US">
              <a:solidFill>
                <a:srgbClr val="000000"/>
              </a:solidFill>
              <a:latin typeface="Times New Roman" panose="02020603050405020304" pitchFamily="18" charset="0"/>
            </a:endParaRPr>
          </a:p>
        </p:txBody>
      </p:sp>
      <p:sp>
        <p:nvSpPr>
          <p:cNvPr id="17411"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96D69EF0-90E5-4C14-9587-190E1B66A7DB}"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10</a:t>
            </a:fld>
            <a:endParaRPr lang="ru-RU" altLang="en-US">
              <a:solidFill>
                <a:srgbClr val="000000"/>
              </a:solidFill>
              <a:latin typeface="Times New Roman" panose="02020603050405020304" pitchFamily="18" charset="0"/>
            </a:endParaRPr>
          </a:p>
        </p:txBody>
      </p:sp>
      <p:sp>
        <p:nvSpPr>
          <p:cNvPr id="35843"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1468D7C1-5A8C-47CB-A8B0-90C5068F4EEF}"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11</a:t>
            </a:fld>
            <a:endParaRPr lang="ru-RU" altLang="en-US">
              <a:solidFill>
                <a:srgbClr val="000000"/>
              </a:solidFill>
              <a:latin typeface="Times New Roman" panose="02020603050405020304" pitchFamily="18" charset="0"/>
            </a:endParaRPr>
          </a:p>
        </p:txBody>
      </p:sp>
      <p:sp>
        <p:nvSpPr>
          <p:cNvPr id="37891"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BF9300D6-D666-4425-8C2F-6B016FE7EBB6}"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12</a:t>
            </a:fld>
            <a:endParaRPr lang="ru-RU" altLang="en-US">
              <a:solidFill>
                <a:srgbClr val="000000"/>
              </a:solidFill>
              <a:latin typeface="Times New Roman" panose="02020603050405020304" pitchFamily="18" charset="0"/>
            </a:endParaRPr>
          </a:p>
        </p:txBody>
      </p:sp>
      <p:sp>
        <p:nvSpPr>
          <p:cNvPr id="39939"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63CB47B8-392D-4DC4-9F0E-F71151955E48}"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13</a:t>
            </a:fld>
            <a:endParaRPr lang="ru-RU" altLang="en-US">
              <a:solidFill>
                <a:srgbClr val="000000"/>
              </a:solidFill>
              <a:latin typeface="Times New Roman" panose="02020603050405020304" pitchFamily="18" charset="0"/>
            </a:endParaRPr>
          </a:p>
        </p:txBody>
      </p:sp>
      <p:sp>
        <p:nvSpPr>
          <p:cNvPr id="41987"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61603169-5676-4CC1-B5BD-9561B9ACB329}"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14</a:t>
            </a:fld>
            <a:endParaRPr lang="ru-RU" altLang="en-US">
              <a:solidFill>
                <a:srgbClr val="000000"/>
              </a:solidFill>
              <a:latin typeface="Times New Roman" panose="02020603050405020304" pitchFamily="18" charset="0"/>
            </a:endParaRPr>
          </a:p>
        </p:txBody>
      </p:sp>
      <p:sp>
        <p:nvSpPr>
          <p:cNvPr id="44035"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E56E636C-FF0B-429E-87CC-A5104018F9E6}"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15</a:t>
            </a:fld>
            <a:endParaRPr lang="ru-RU" altLang="en-US">
              <a:solidFill>
                <a:srgbClr val="000000"/>
              </a:solidFill>
              <a:latin typeface="Times New Roman" panose="02020603050405020304" pitchFamily="18" charset="0"/>
            </a:endParaRPr>
          </a:p>
        </p:txBody>
      </p:sp>
      <p:sp>
        <p:nvSpPr>
          <p:cNvPr id="46083"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4AE5071E-6828-4803-AE7B-4CB3003151B7}"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16</a:t>
            </a:fld>
            <a:endParaRPr lang="ru-RU" altLang="en-US">
              <a:solidFill>
                <a:srgbClr val="000000"/>
              </a:solidFill>
              <a:latin typeface="Times New Roman" panose="02020603050405020304" pitchFamily="18" charset="0"/>
            </a:endParaRPr>
          </a:p>
        </p:txBody>
      </p:sp>
      <p:sp>
        <p:nvSpPr>
          <p:cNvPr id="48131"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E3AA2676-8965-4950-B76C-6DA62EE95F56}"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17</a:t>
            </a:fld>
            <a:endParaRPr lang="ru-RU" altLang="en-US">
              <a:solidFill>
                <a:srgbClr val="000000"/>
              </a:solidFill>
              <a:latin typeface="Times New Roman" panose="02020603050405020304" pitchFamily="18" charset="0"/>
            </a:endParaRPr>
          </a:p>
        </p:txBody>
      </p:sp>
      <p:sp>
        <p:nvSpPr>
          <p:cNvPr id="50179"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F41549DC-3D0F-4B5F-A442-9B2B00485C1D}"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18</a:t>
            </a:fld>
            <a:endParaRPr lang="ru-RU" altLang="en-US">
              <a:solidFill>
                <a:srgbClr val="000000"/>
              </a:solidFill>
              <a:latin typeface="Times New Roman" panose="02020603050405020304" pitchFamily="18" charset="0"/>
            </a:endParaRPr>
          </a:p>
        </p:txBody>
      </p:sp>
      <p:sp>
        <p:nvSpPr>
          <p:cNvPr id="54275"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F8E5900F-2AC5-4D7E-BA81-C3E8E36ABBAE}"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19</a:t>
            </a:fld>
            <a:endParaRPr lang="ru-RU" altLang="en-US">
              <a:solidFill>
                <a:srgbClr val="000000"/>
              </a:solidFill>
              <a:latin typeface="Times New Roman" panose="02020603050405020304" pitchFamily="18" charset="0"/>
            </a:endParaRPr>
          </a:p>
        </p:txBody>
      </p:sp>
      <p:sp>
        <p:nvSpPr>
          <p:cNvPr id="56323"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E4986CA1-01A4-49E3-95C0-0E60D3AF6F5F}"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2</a:t>
            </a:fld>
            <a:endParaRPr lang="ru-RU" altLang="en-US">
              <a:solidFill>
                <a:srgbClr val="000000"/>
              </a:solidFill>
              <a:latin typeface="Times New Roman" panose="02020603050405020304" pitchFamily="18" charset="0"/>
            </a:endParaRPr>
          </a:p>
        </p:txBody>
      </p:sp>
      <p:sp>
        <p:nvSpPr>
          <p:cNvPr id="19459"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D3EEF8C3-6AED-416B-B7FB-56E6DCBDB293}"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20</a:t>
            </a:fld>
            <a:endParaRPr lang="ru-RU" altLang="en-US">
              <a:solidFill>
                <a:srgbClr val="000000"/>
              </a:solidFill>
              <a:latin typeface="Times New Roman" panose="02020603050405020304" pitchFamily="18" charset="0"/>
            </a:endParaRPr>
          </a:p>
        </p:txBody>
      </p:sp>
      <p:sp>
        <p:nvSpPr>
          <p:cNvPr id="58371"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2A836069-2920-403D-AB0C-B7CAE34528BA}"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21</a:t>
            </a:fld>
            <a:endParaRPr lang="ru-RU" altLang="en-US">
              <a:solidFill>
                <a:srgbClr val="000000"/>
              </a:solidFill>
              <a:latin typeface="Times New Roman" panose="02020603050405020304" pitchFamily="18" charset="0"/>
            </a:endParaRPr>
          </a:p>
        </p:txBody>
      </p:sp>
      <p:sp>
        <p:nvSpPr>
          <p:cNvPr id="60419"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C5111F31-3244-46CF-A7C7-F918B54B9E2A}"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22</a:t>
            </a:fld>
            <a:endParaRPr lang="ru-RU" altLang="en-US">
              <a:solidFill>
                <a:srgbClr val="000000"/>
              </a:solidFill>
              <a:latin typeface="Times New Roman" panose="02020603050405020304" pitchFamily="18" charset="0"/>
            </a:endParaRPr>
          </a:p>
        </p:txBody>
      </p:sp>
      <p:sp>
        <p:nvSpPr>
          <p:cNvPr id="62467"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0BF3B2E1-4181-41F9-833B-D08499DDFB23}"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23</a:t>
            </a:fld>
            <a:endParaRPr lang="ru-RU" altLang="en-US">
              <a:solidFill>
                <a:srgbClr val="000000"/>
              </a:solidFill>
              <a:latin typeface="Times New Roman" panose="02020603050405020304" pitchFamily="18" charset="0"/>
            </a:endParaRPr>
          </a:p>
        </p:txBody>
      </p:sp>
      <p:sp>
        <p:nvSpPr>
          <p:cNvPr id="64515"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366347D0-83E3-4310-A08A-BA5D6AD7D8F1}"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24</a:t>
            </a:fld>
            <a:endParaRPr lang="ru-RU" altLang="en-US">
              <a:solidFill>
                <a:srgbClr val="000000"/>
              </a:solidFill>
              <a:latin typeface="Times New Roman" panose="02020603050405020304" pitchFamily="18" charset="0"/>
            </a:endParaRPr>
          </a:p>
        </p:txBody>
      </p:sp>
      <p:sp>
        <p:nvSpPr>
          <p:cNvPr id="66563"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251E3783-9CAB-4630-9DBD-C097731CAEC3}"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25</a:t>
            </a:fld>
            <a:endParaRPr lang="ru-RU" altLang="en-US">
              <a:solidFill>
                <a:srgbClr val="000000"/>
              </a:solidFill>
              <a:latin typeface="Times New Roman" panose="02020603050405020304" pitchFamily="18" charset="0"/>
            </a:endParaRPr>
          </a:p>
        </p:txBody>
      </p:sp>
      <p:sp>
        <p:nvSpPr>
          <p:cNvPr id="68611"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61629717-D975-4B45-9232-DBEA69B67DAF}"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26</a:t>
            </a:fld>
            <a:endParaRPr lang="ru-RU" altLang="en-US">
              <a:solidFill>
                <a:srgbClr val="000000"/>
              </a:solidFill>
              <a:latin typeface="Times New Roman" panose="02020603050405020304" pitchFamily="18" charset="0"/>
            </a:endParaRPr>
          </a:p>
        </p:txBody>
      </p:sp>
      <p:sp>
        <p:nvSpPr>
          <p:cNvPr id="70659"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194BF461-F966-471F-B186-1FF6CF8AE1DD}"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27</a:t>
            </a:fld>
            <a:endParaRPr lang="ru-RU" altLang="en-US">
              <a:solidFill>
                <a:srgbClr val="000000"/>
              </a:solidFill>
              <a:latin typeface="Times New Roman" panose="02020603050405020304" pitchFamily="18" charset="0"/>
            </a:endParaRPr>
          </a:p>
        </p:txBody>
      </p:sp>
      <p:sp>
        <p:nvSpPr>
          <p:cNvPr id="72707"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416EE784-E358-4AAA-806C-016A31214157}"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28</a:t>
            </a:fld>
            <a:endParaRPr lang="ru-RU" altLang="en-US">
              <a:solidFill>
                <a:srgbClr val="000000"/>
              </a:solidFill>
              <a:latin typeface="Times New Roman" panose="02020603050405020304" pitchFamily="18" charset="0"/>
            </a:endParaRPr>
          </a:p>
        </p:txBody>
      </p:sp>
      <p:sp>
        <p:nvSpPr>
          <p:cNvPr id="74755"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6"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4554D57B-9249-4F64-9E66-A420EAB31C5F}"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29</a:t>
            </a:fld>
            <a:endParaRPr lang="ru-RU" altLang="en-US">
              <a:solidFill>
                <a:srgbClr val="000000"/>
              </a:solidFill>
              <a:latin typeface="Times New Roman" panose="02020603050405020304" pitchFamily="18" charset="0"/>
            </a:endParaRPr>
          </a:p>
        </p:txBody>
      </p:sp>
      <p:sp>
        <p:nvSpPr>
          <p:cNvPr id="76803"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36445576-1F18-4C0E-B759-17BED0361BE6}"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3</a:t>
            </a:fld>
            <a:endParaRPr lang="ru-RU" altLang="en-US">
              <a:solidFill>
                <a:srgbClr val="000000"/>
              </a:solidFill>
              <a:latin typeface="Times New Roman" panose="02020603050405020304" pitchFamily="18" charset="0"/>
            </a:endParaRPr>
          </a:p>
        </p:txBody>
      </p:sp>
      <p:sp>
        <p:nvSpPr>
          <p:cNvPr id="21507"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A373645C-FC28-406F-986F-2E142C5FDA19}"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30</a:t>
            </a:fld>
            <a:endParaRPr lang="ru-RU" altLang="en-US">
              <a:solidFill>
                <a:srgbClr val="000000"/>
              </a:solidFill>
              <a:latin typeface="Times New Roman" panose="02020603050405020304" pitchFamily="18" charset="0"/>
            </a:endParaRPr>
          </a:p>
        </p:txBody>
      </p:sp>
      <p:sp>
        <p:nvSpPr>
          <p:cNvPr id="78851"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6C975F6A-23A4-41C3-9F88-0D5CA97A5311}"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31</a:t>
            </a:fld>
            <a:endParaRPr lang="ru-RU" altLang="en-US">
              <a:solidFill>
                <a:srgbClr val="000000"/>
              </a:solidFill>
              <a:latin typeface="Times New Roman" panose="02020603050405020304" pitchFamily="18" charset="0"/>
            </a:endParaRPr>
          </a:p>
        </p:txBody>
      </p:sp>
      <p:sp>
        <p:nvSpPr>
          <p:cNvPr id="80899"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0"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A3C662D8-2A85-427B-A197-4AF344CF6CCF}"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32</a:t>
            </a:fld>
            <a:endParaRPr lang="ru-RU" altLang="en-US">
              <a:solidFill>
                <a:srgbClr val="000000"/>
              </a:solidFill>
              <a:latin typeface="Times New Roman" panose="02020603050405020304" pitchFamily="18" charset="0"/>
            </a:endParaRPr>
          </a:p>
        </p:txBody>
      </p:sp>
      <p:sp>
        <p:nvSpPr>
          <p:cNvPr id="82947"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E661A7F8-CE7E-4985-9AEE-6A275EF168DC}"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33</a:t>
            </a:fld>
            <a:endParaRPr lang="ru-RU" altLang="en-US">
              <a:solidFill>
                <a:srgbClr val="000000"/>
              </a:solidFill>
              <a:latin typeface="Times New Roman" panose="02020603050405020304" pitchFamily="18" charset="0"/>
            </a:endParaRPr>
          </a:p>
        </p:txBody>
      </p:sp>
      <p:sp>
        <p:nvSpPr>
          <p:cNvPr id="84995"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6"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E984FAEE-F0F1-48C7-901E-2BFA49EA5FD0}"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34</a:t>
            </a:fld>
            <a:endParaRPr lang="ru-RU" altLang="en-US">
              <a:solidFill>
                <a:srgbClr val="000000"/>
              </a:solidFill>
              <a:latin typeface="Times New Roman" panose="02020603050405020304" pitchFamily="18" charset="0"/>
            </a:endParaRPr>
          </a:p>
        </p:txBody>
      </p:sp>
      <p:sp>
        <p:nvSpPr>
          <p:cNvPr id="89091"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E108631B-ABD0-41C1-ABC0-3909DCD7DEC3}"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4</a:t>
            </a:fld>
            <a:endParaRPr lang="ru-RU" altLang="en-US">
              <a:solidFill>
                <a:srgbClr val="000000"/>
              </a:solidFill>
              <a:latin typeface="Times New Roman" panose="02020603050405020304" pitchFamily="18" charset="0"/>
            </a:endParaRPr>
          </a:p>
        </p:txBody>
      </p:sp>
      <p:sp>
        <p:nvSpPr>
          <p:cNvPr id="23555"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8F66993E-205F-4401-97FB-A43653024E83}"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5</a:t>
            </a:fld>
            <a:endParaRPr lang="ru-RU" altLang="en-US">
              <a:solidFill>
                <a:srgbClr val="000000"/>
              </a:solidFill>
              <a:latin typeface="Times New Roman" panose="02020603050405020304" pitchFamily="18" charset="0"/>
            </a:endParaRPr>
          </a:p>
        </p:txBody>
      </p:sp>
      <p:sp>
        <p:nvSpPr>
          <p:cNvPr id="25603"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9CBCE6B1-103E-4310-9CD7-99659B19086C}"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6</a:t>
            </a:fld>
            <a:endParaRPr lang="ru-RU" altLang="en-US">
              <a:solidFill>
                <a:srgbClr val="000000"/>
              </a:solidFill>
              <a:latin typeface="Times New Roman" panose="02020603050405020304" pitchFamily="18" charset="0"/>
            </a:endParaRPr>
          </a:p>
        </p:txBody>
      </p:sp>
      <p:sp>
        <p:nvSpPr>
          <p:cNvPr id="27651"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E5BA17FF-2946-4451-832C-B1C6856D7BCC}"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7</a:t>
            </a:fld>
            <a:endParaRPr lang="ru-RU" altLang="en-US">
              <a:solidFill>
                <a:srgbClr val="000000"/>
              </a:solidFill>
              <a:latin typeface="Times New Roman" panose="02020603050405020304" pitchFamily="18" charset="0"/>
            </a:endParaRPr>
          </a:p>
        </p:txBody>
      </p:sp>
      <p:sp>
        <p:nvSpPr>
          <p:cNvPr id="29699"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585421A8-9827-4CA8-BF22-A2C5ADB262FA}"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8</a:t>
            </a:fld>
            <a:endParaRPr lang="ru-RU" altLang="en-US">
              <a:solidFill>
                <a:srgbClr val="000000"/>
              </a:solidFill>
              <a:latin typeface="Times New Roman" panose="02020603050405020304" pitchFamily="18" charset="0"/>
            </a:endParaRPr>
          </a:p>
        </p:txBody>
      </p:sp>
      <p:sp>
        <p:nvSpPr>
          <p:cNvPr id="31747"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bg1"/>
                </a:solidFill>
                <a:latin typeface="Arial" panose="020B0604020202020204" pitchFamily="34" charset="0"/>
                <a:cs typeface="DejaVu Sans" charset="0"/>
              </a:defRPr>
            </a:lvl9pPr>
          </a:lstStyle>
          <a:p>
            <a:pPr>
              <a:buSzPct val="45000"/>
              <a:buFont typeface="Wingdings" panose="05000000000000000000" pitchFamily="2" charset="2"/>
              <a:buNone/>
            </a:pPr>
            <a:fld id="{676280B4-7C04-4F19-84B8-09FC86237193}" type="slidenum">
              <a:rPr lang="ru-RU" altLang="en-US">
                <a:solidFill>
                  <a:srgbClr val="000000"/>
                </a:solidFill>
                <a:latin typeface="Times New Roman" panose="02020603050405020304" pitchFamily="18" charset="0"/>
              </a:rPr>
              <a:pPr>
                <a:buSzPct val="45000"/>
                <a:buFont typeface="Wingdings" panose="05000000000000000000" pitchFamily="2" charset="2"/>
                <a:buNone/>
              </a:pPr>
              <a:t>9</a:t>
            </a:fld>
            <a:endParaRPr lang="ru-RU" altLang="en-US">
              <a:solidFill>
                <a:srgbClr val="000000"/>
              </a:solidFill>
              <a:latin typeface="Times New Roman" panose="02020603050405020304" pitchFamily="18" charset="0"/>
            </a:endParaRPr>
          </a:p>
        </p:txBody>
      </p:sp>
      <p:sp>
        <p:nvSpPr>
          <p:cNvPr id="33795" name="Rectangle 1"/>
          <p:cNvSpPr txBox="1">
            <a:spLocks noGrp="1" noRot="1" noChangeAspect="1" noChangeArrowheads="1" noTextEdit="1"/>
          </p:cNvSpPr>
          <p:nvPr>
            <p:ph type="sldImg"/>
          </p:nvPr>
        </p:nvSpPr>
        <p:spPr>
          <a:xfrm>
            <a:off x="3263900" y="509588"/>
            <a:ext cx="3398838" cy="2549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p:cNvSpPr txBox="1">
            <a:spLocks noGrp="1" noChangeArrowheads="1"/>
          </p:cNvSpPr>
          <p:nvPr>
            <p:ph type="body" idx="1"/>
          </p:nvPr>
        </p:nvSpPr>
        <p:spPr>
          <a:xfrm>
            <a:off x="992188" y="3228975"/>
            <a:ext cx="7942262" cy="3059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smtClean="0"/>
              <a:t>Зразок заголовка</a:t>
            </a:r>
            <a:endParaRPr lang="en-US"/>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096A6DC-C3D6-436B-999B-CCF0B51085F2}" type="slidenum">
              <a:rPr lang="ru-RU" altLang="en-US"/>
              <a:pPr>
                <a:defRPr/>
              </a:pPr>
              <a:t>‹№›</a:t>
            </a:fld>
            <a:endParaRPr lang="ru-RU" altLang="en-US"/>
          </a:p>
        </p:txBody>
      </p:sp>
    </p:spTree>
    <p:extLst>
      <p:ext uri="{BB962C8B-B14F-4D97-AF65-F5344CB8AC3E}">
        <p14:creationId xmlns:p14="http://schemas.microsoft.com/office/powerpoint/2010/main" val="264908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6BFC2AF-4589-4E03-93BF-75DCB1896F28}" type="slidenum">
              <a:rPr lang="ru-RU" altLang="en-US"/>
              <a:pPr>
                <a:defRPr/>
              </a:pPr>
              <a:t>‹№›</a:t>
            </a:fld>
            <a:endParaRPr lang="ru-RU" altLang="en-US"/>
          </a:p>
        </p:txBody>
      </p:sp>
    </p:spTree>
    <p:extLst>
      <p:ext uri="{BB962C8B-B14F-4D97-AF65-F5344CB8AC3E}">
        <p14:creationId xmlns:p14="http://schemas.microsoft.com/office/powerpoint/2010/main" val="1003931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5813" cy="5849937"/>
          </a:xfrm>
        </p:spPr>
        <p:txBody>
          <a:bodyPr vert="eaVert"/>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a:xfrm>
            <a:off x="457200" y="274638"/>
            <a:ext cx="6019800" cy="5849937"/>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F29706E-C323-4F58-AEB9-005BE8CA79AF}" type="slidenum">
              <a:rPr lang="ru-RU" altLang="en-US"/>
              <a:pPr>
                <a:defRPr/>
              </a:pPr>
              <a:t>‹№›</a:t>
            </a:fld>
            <a:endParaRPr lang="ru-RU" altLang="en-US"/>
          </a:p>
        </p:txBody>
      </p:sp>
    </p:spTree>
    <p:extLst>
      <p:ext uri="{BB962C8B-B14F-4D97-AF65-F5344CB8AC3E}">
        <p14:creationId xmlns:p14="http://schemas.microsoft.com/office/powerpoint/2010/main" val="22263558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smtClean="0"/>
              <a:t>Зразок заголовка</a:t>
            </a:r>
            <a:endParaRPr lang="en-US"/>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FD51E87-CE09-4BFB-97A1-AE2ACC1BF8DC}" type="slidenum">
              <a:rPr lang="ru-RU" altLang="en-US"/>
              <a:pPr>
                <a:defRPr/>
              </a:pPr>
              <a:t>‹№›</a:t>
            </a:fld>
            <a:endParaRPr lang="ru-RU" altLang="en-US"/>
          </a:p>
        </p:txBody>
      </p:sp>
    </p:spTree>
    <p:extLst>
      <p:ext uri="{BB962C8B-B14F-4D97-AF65-F5344CB8AC3E}">
        <p14:creationId xmlns:p14="http://schemas.microsoft.com/office/powerpoint/2010/main" val="13635939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7CE20FE-BB45-41BE-9CFB-1B7DEB3493FF}" type="slidenum">
              <a:rPr lang="ru-RU" altLang="en-US"/>
              <a:pPr>
                <a:defRPr/>
              </a:pPr>
              <a:t>‹№›</a:t>
            </a:fld>
            <a:endParaRPr lang="ru-RU" altLang="en-US"/>
          </a:p>
        </p:txBody>
      </p:sp>
    </p:spTree>
    <p:extLst>
      <p:ext uri="{BB962C8B-B14F-4D97-AF65-F5344CB8AC3E}">
        <p14:creationId xmlns:p14="http://schemas.microsoft.com/office/powerpoint/2010/main" val="5728068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smtClean="0"/>
              <a:t>Зразок заголовка</a:t>
            </a:r>
            <a:endParaRPr lang="en-US"/>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smtClean="0"/>
              <a:t>Редагувати стиль зразка тексту</a:t>
            </a:r>
          </a:p>
        </p:txBody>
      </p:sp>
      <p:sp>
        <p:nvSpPr>
          <p:cNvPr id="4" name="Rectangle 5"/>
          <p:cNvSpPr>
            <a:spLocks noGrp="1" noChangeArrowheads="1"/>
          </p:cNvSpPr>
          <p:nvPr>
            <p:ph type="sldNum" idx="10"/>
          </p:nvPr>
        </p:nvSpPr>
        <p:spPr>
          <a:ln/>
        </p:spPr>
        <p:txBody>
          <a:bodyPr/>
          <a:lstStyle>
            <a:lvl1pPr>
              <a:defRPr/>
            </a:lvl1pPr>
          </a:lstStyle>
          <a:p>
            <a:pPr>
              <a:defRPr/>
            </a:pPr>
            <a:fld id="{8F0DAD81-8DDF-4BB4-A867-EA9EBEE3AB02}" type="slidenum">
              <a:rPr lang="ru-RU" altLang="en-US"/>
              <a:pPr>
                <a:defRPr/>
              </a:pPr>
              <a:t>‹№›</a:t>
            </a:fld>
            <a:endParaRPr lang="ru-RU" altLang="en-US"/>
          </a:p>
        </p:txBody>
      </p:sp>
    </p:spTree>
    <p:extLst>
      <p:ext uri="{BB962C8B-B14F-4D97-AF65-F5344CB8AC3E}">
        <p14:creationId xmlns:p14="http://schemas.microsoft.com/office/powerpoint/2010/main" val="25488742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sz="half" idx="1"/>
          </p:nvPr>
        </p:nvSpPr>
        <p:spPr>
          <a:xfrm>
            <a:off x="457200" y="1752600"/>
            <a:ext cx="4037013"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вмісту 3"/>
          <p:cNvSpPr>
            <a:spLocks noGrp="1"/>
          </p:cNvSpPr>
          <p:nvPr>
            <p:ph sz="half" idx="2"/>
          </p:nvPr>
        </p:nvSpPr>
        <p:spPr>
          <a:xfrm>
            <a:off x="4646613" y="1752600"/>
            <a:ext cx="4038600"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4FD3FB90-C572-4E59-BE34-A878D34D1644}" type="slidenum">
              <a:rPr lang="ru-RU" altLang="en-US"/>
              <a:pPr>
                <a:defRPr/>
              </a:pPr>
              <a:t>‹№›</a:t>
            </a:fld>
            <a:endParaRPr lang="ru-RU" altLang="en-US"/>
          </a:p>
        </p:txBody>
      </p:sp>
    </p:spTree>
    <p:extLst>
      <p:ext uri="{BB962C8B-B14F-4D97-AF65-F5344CB8AC3E}">
        <p14:creationId xmlns:p14="http://schemas.microsoft.com/office/powerpoint/2010/main" val="5830741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smtClean="0"/>
              <a:t>Зразок заголовка</a:t>
            </a:r>
            <a:endParaRPr lang="en-US"/>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963D3CEC-950A-4D0A-BDC2-2FBFC4024F84}" type="slidenum">
              <a:rPr lang="ru-RU" altLang="en-US"/>
              <a:pPr>
                <a:defRPr/>
              </a:pPr>
              <a:t>‹№›</a:t>
            </a:fld>
            <a:endParaRPr lang="ru-RU" altLang="en-US"/>
          </a:p>
        </p:txBody>
      </p:sp>
    </p:spTree>
    <p:extLst>
      <p:ext uri="{BB962C8B-B14F-4D97-AF65-F5344CB8AC3E}">
        <p14:creationId xmlns:p14="http://schemas.microsoft.com/office/powerpoint/2010/main" val="21949520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4B2D011D-0E1F-4DA6-A530-17B6D8B78806}" type="slidenum">
              <a:rPr lang="ru-RU" altLang="en-US"/>
              <a:pPr>
                <a:defRPr/>
              </a:pPr>
              <a:t>‹№›</a:t>
            </a:fld>
            <a:endParaRPr lang="ru-RU" altLang="en-US"/>
          </a:p>
        </p:txBody>
      </p:sp>
    </p:spTree>
    <p:extLst>
      <p:ext uri="{BB962C8B-B14F-4D97-AF65-F5344CB8AC3E}">
        <p14:creationId xmlns:p14="http://schemas.microsoft.com/office/powerpoint/2010/main" val="6798961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2365D93D-2155-4D2B-9BF1-20BD46DDEBD2}" type="slidenum">
              <a:rPr lang="ru-RU" altLang="en-US"/>
              <a:pPr>
                <a:defRPr/>
              </a:pPr>
              <a:t>‹№›</a:t>
            </a:fld>
            <a:endParaRPr lang="ru-RU" altLang="en-US"/>
          </a:p>
        </p:txBody>
      </p:sp>
    </p:spTree>
    <p:extLst>
      <p:ext uri="{BB962C8B-B14F-4D97-AF65-F5344CB8AC3E}">
        <p14:creationId xmlns:p14="http://schemas.microsoft.com/office/powerpoint/2010/main" val="25669724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3775C907-B48D-48DA-8FE4-53067F4807FD}" type="slidenum">
              <a:rPr lang="ru-RU" altLang="en-US"/>
              <a:pPr>
                <a:defRPr/>
              </a:pPr>
              <a:t>‹№›</a:t>
            </a:fld>
            <a:endParaRPr lang="ru-RU" altLang="en-US"/>
          </a:p>
        </p:txBody>
      </p:sp>
    </p:spTree>
    <p:extLst>
      <p:ext uri="{BB962C8B-B14F-4D97-AF65-F5344CB8AC3E}">
        <p14:creationId xmlns:p14="http://schemas.microsoft.com/office/powerpoint/2010/main" val="32717836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CD69A8E2-FB55-4C1F-8CA8-E6F67EAB3AE3}" type="slidenum">
              <a:rPr lang="ru-RU" altLang="en-US"/>
              <a:pPr>
                <a:defRPr/>
              </a:pPr>
              <a:t>‹№›</a:t>
            </a:fld>
            <a:endParaRPr lang="ru-RU" altLang="en-US"/>
          </a:p>
        </p:txBody>
      </p:sp>
    </p:spTree>
    <p:extLst>
      <p:ext uri="{BB962C8B-B14F-4D97-AF65-F5344CB8AC3E}">
        <p14:creationId xmlns:p14="http://schemas.microsoft.com/office/powerpoint/2010/main" val="29168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5813" cy="5849937"/>
          </a:xfrm>
        </p:spPr>
        <p:txBody>
          <a:bodyPr vert="eaVert"/>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a:xfrm>
            <a:off x="457200" y="274638"/>
            <a:ext cx="6019800" cy="5849937"/>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757A3F6-2E60-4614-9E0F-DD85D179A5F6}" type="slidenum">
              <a:rPr lang="ru-RU" altLang="en-US"/>
              <a:pPr>
                <a:defRPr/>
              </a:pPr>
              <a:t>‹№›</a:t>
            </a:fld>
            <a:endParaRPr lang="ru-RU" altLang="en-US"/>
          </a:p>
        </p:txBody>
      </p:sp>
    </p:spTree>
    <p:extLst>
      <p:ext uri="{BB962C8B-B14F-4D97-AF65-F5344CB8AC3E}">
        <p14:creationId xmlns:p14="http://schemas.microsoft.com/office/powerpoint/2010/main" val="39651118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F8D339D-3CB0-4984-8053-A563E6B6373A}" type="slidenum">
              <a:rPr lang="ru-RU" altLang="en-US"/>
              <a:pPr>
                <a:defRPr/>
              </a:pPr>
              <a:t>‹№›</a:t>
            </a:fld>
            <a:endParaRPr lang="ru-RU" altLang="en-US"/>
          </a:p>
        </p:txBody>
      </p:sp>
    </p:spTree>
    <p:extLst>
      <p:ext uri="{BB962C8B-B14F-4D97-AF65-F5344CB8AC3E}">
        <p14:creationId xmlns:p14="http://schemas.microsoft.com/office/powerpoint/2010/main" val="28806897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5813" cy="5849937"/>
          </a:xfrm>
        </p:spPr>
        <p:txBody>
          <a:bodyPr vert="eaVert"/>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a:xfrm>
            <a:off x="457200" y="274638"/>
            <a:ext cx="6019800" cy="5849937"/>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7A4E5AC-D31C-451D-AD3E-5BBE47A8580B}" type="slidenum">
              <a:rPr lang="ru-RU" altLang="en-US"/>
              <a:pPr>
                <a:defRPr/>
              </a:pPr>
              <a:t>‹№›</a:t>
            </a:fld>
            <a:endParaRPr lang="ru-RU" altLang="en-US"/>
          </a:p>
        </p:txBody>
      </p:sp>
    </p:spTree>
    <p:extLst>
      <p:ext uri="{BB962C8B-B14F-4D97-AF65-F5344CB8AC3E}">
        <p14:creationId xmlns:p14="http://schemas.microsoft.com/office/powerpoint/2010/main" val="9716033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smtClean="0"/>
              <a:t>Зразок заголовка</a:t>
            </a:r>
            <a:endParaRPr lang="en-US"/>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CA0F5F2-56F1-40CB-BCEE-E0F9F21BC3AC}" type="slidenum">
              <a:rPr lang="ru-RU" altLang="en-US"/>
              <a:pPr>
                <a:defRPr/>
              </a:pPr>
              <a:t>‹№›</a:t>
            </a:fld>
            <a:endParaRPr lang="ru-RU" altLang="en-US"/>
          </a:p>
        </p:txBody>
      </p:sp>
    </p:spTree>
    <p:extLst>
      <p:ext uri="{BB962C8B-B14F-4D97-AF65-F5344CB8AC3E}">
        <p14:creationId xmlns:p14="http://schemas.microsoft.com/office/powerpoint/2010/main" val="584604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F96B350-F26B-4F68-818E-022F650538D6}" type="slidenum">
              <a:rPr lang="ru-RU" altLang="en-US"/>
              <a:pPr>
                <a:defRPr/>
              </a:pPr>
              <a:t>‹№›</a:t>
            </a:fld>
            <a:endParaRPr lang="ru-RU" altLang="en-US"/>
          </a:p>
        </p:txBody>
      </p:sp>
    </p:spTree>
    <p:extLst>
      <p:ext uri="{BB962C8B-B14F-4D97-AF65-F5344CB8AC3E}">
        <p14:creationId xmlns:p14="http://schemas.microsoft.com/office/powerpoint/2010/main" val="39346876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smtClean="0"/>
              <a:t>Зразок заголовка</a:t>
            </a:r>
            <a:endParaRPr lang="en-US"/>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smtClean="0"/>
              <a:t>Редагувати стиль зразка тексту</a:t>
            </a:r>
          </a:p>
        </p:txBody>
      </p:sp>
      <p:sp>
        <p:nvSpPr>
          <p:cNvPr id="4" name="Rectangle 5"/>
          <p:cNvSpPr>
            <a:spLocks noGrp="1" noChangeArrowheads="1"/>
          </p:cNvSpPr>
          <p:nvPr>
            <p:ph type="sldNum" idx="10"/>
          </p:nvPr>
        </p:nvSpPr>
        <p:spPr>
          <a:ln/>
        </p:spPr>
        <p:txBody>
          <a:bodyPr/>
          <a:lstStyle>
            <a:lvl1pPr>
              <a:defRPr/>
            </a:lvl1pPr>
          </a:lstStyle>
          <a:p>
            <a:pPr>
              <a:defRPr/>
            </a:pPr>
            <a:fld id="{BB1F2699-29DD-4B4F-BAB9-46C3736404AC}" type="slidenum">
              <a:rPr lang="ru-RU" altLang="en-US"/>
              <a:pPr>
                <a:defRPr/>
              </a:pPr>
              <a:t>‹№›</a:t>
            </a:fld>
            <a:endParaRPr lang="ru-RU" altLang="en-US"/>
          </a:p>
        </p:txBody>
      </p:sp>
    </p:spTree>
    <p:extLst>
      <p:ext uri="{BB962C8B-B14F-4D97-AF65-F5344CB8AC3E}">
        <p14:creationId xmlns:p14="http://schemas.microsoft.com/office/powerpoint/2010/main" val="10633236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sz="half" idx="1"/>
          </p:nvPr>
        </p:nvSpPr>
        <p:spPr>
          <a:xfrm>
            <a:off x="457200" y="1752600"/>
            <a:ext cx="4037013"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вмісту 3"/>
          <p:cNvSpPr>
            <a:spLocks noGrp="1"/>
          </p:cNvSpPr>
          <p:nvPr>
            <p:ph sz="half" idx="2"/>
          </p:nvPr>
        </p:nvSpPr>
        <p:spPr>
          <a:xfrm>
            <a:off x="4646613" y="1752600"/>
            <a:ext cx="4038600"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BCF78C58-C35B-4A5A-8CB3-B8E4FB0E6943}" type="slidenum">
              <a:rPr lang="ru-RU" altLang="en-US"/>
              <a:pPr>
                <a:defRPr/>
              </a:pPr>
              <a:t>‹№›</a:t>
            </a:fld>
            <a:endParaRPr lang="ru-RU" altLang="en-US"/>
          </a:p>
        </p:txBody>
      </p:sp>
    </p:spTree>
    <p:extLst>
      <p:ext uri="{BB962C8B-B14F-4D97-AF65-F5344CB8AC3E}">
        <p14:creationId xmlns:p14="http://schemas.microsoft.com/office/powerpoint/2010/main" val="29122498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smtClean="0"/>
              <a:t>Зразок заголовка</a:t>
            </a:r>
            <a:endParaRPr lang="en-US"/>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5F5A5FEC-1735-4D9A-9E3B-8478A9935AFF}" type="slidenum">
              <a:rPr lang="ru-RU" altLang="en-US"/>
              <a:pPr>
                <a:defRPr/>
              </a:pPr>
              <a:t>‹№›</a:t>
            </a:fld>
            <a:endParaRPr lang="ru-RU" altLang="en-US"/>
          </a:p>
        </p:txBody>
      </p:sp>
    </p:spTree>
    <p:extLst>
      <p:ext uri="{BB962C8B-B14F-4D97-AF65-F5344CB8AC3E}">
        <p14:creationId xmlns:p14="http://schemas.microsoft.com/office/powerpoint/2010/main" val="2363262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955BBCE3-20B6-4BD9-B68D-106C919CCFBF}" type="slidenum">
              <a:rPr lang="ru-RU" altLang="en-US"/>
              <a:pPr>
                <a:defRPr/>
              </a:pPr>
              <a:t>‹№›</a:t>
            </a:fld>
            <a:endParaRPr lang="ru-RU" altLang="en-US"/>
          </a:p>
        </p:txBody>
      </p:sp>
    </p:spTree>
    <p:extLst>
      <p:ext uri="{BB962C8B-B14F-4D97-AF65-F5344CB8AC3E}">
        <p14:creationId xmlns:p14="http://schemas.microsoft.com/office/powerpoint/2010/main" val="30776593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137E3BF8-E699-4654-B6BF-A8631FD7D107}" type="slidenum">
              <a:rPr lang="ru-RU" altLang="en-US"/>
              <a:pPr>
                <a:defRPr/>
              </a:pPr>
              <a:t>‹№›</a:t>
            </a:fld>
            <a:endParaRPr lang="ru-RU" altLang="en-US"/>
          </a:p>
        </p:txBody>
      </p:sp>
    </p:spTree>
    <p:extLst>
      <p:ext uri="{BB962C8B-B14F-4D97-AF65-F5344CB8AC3E}">
        <p14:creationId xmlns:p14="http://schemas.microsoft.com/office/powerpoint/2010/main" val="25473917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DBE85247-A1A3-4A30-BFFA-BF721AFFD16B}" type="slidenum">
              <a:rPr lang="ru-RU" altLang="en-US"/>
              <a:pPr>
                <a:defRPr/>
              </a:pPr>
              <a:t>‹№›</a:t>
            </a:fld>
            <a:endParaRPr lang="ru-RU" altLang="en-US"/>
          </a:p>
        </p:txBody>
      </p:sp>
    </p:spTree>
    <p:extLst>
      <p:ext uri="{BB962C8B-B14F-4D97-AF65-F5344CB8AC3E}">
        <p14:creationId xmlns:p14="http://schemas.microsoft.com/office/powerpoint/2010/main" val="823112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smtClean="0"/>
              <a:t>Зразок заголовка</a:t>
            </a:r>
            <a:endParaRPr lang="en-US"/>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F68C153-7C60-46BA-8AE6-77B6577198C1}" type="slidenum">
              <a:rPr lang="ru-RU" altLang="en-US"/>
              <a:pPr>
                <a:defRPr/>
              </a:pPr>
              <a:t>‹№›</a:t>
            </a:fld>
            <a:endParaRPr lang="ru-RU" altLang="en-US"/>
          </a:p>
        </p:txBody>
      </p:sp>
    </p:spTree>
    <p:extLst>
      <p:ext uri="{BB962C8B-B14F-4D97-AF65-F5344CB8AC3E}">
        <p14:creationId xmlns:p14="http://schemas.microsoft.com/office/powerpoint/2010/main" val="14255610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0492EF2A-F845-4835-80D3-BFC3691A03E9}" type="slidenum">
              <a:rPr lang="ru-RU" altLang="en-US"/>
              <a:pPr>
                <a:defRPr/>
              </a:pPr>
              <a:t>‹№›</a:t>
            </a:fld>
            <a:endParaRPr lang="ru-RU" altLang="en-US"/>
          </a:p>
        </p:txBody>
      </p:sp>
    </p:spTree>
    <p:extLst>
      <p:ext uri="{BB962C8B-B14F-4D97-AF65-F5344CB8AC3E}">
        <p14:creationId xmlns:p14="http://schemas.microsoft.com/office/powerpoint/2010/main" val="13316318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8D8AA63-5974-431D-A6EC-C68BAA1EA047}" type="slidenum">
              <a:rPr lang="ru-RU" altLang="en-US"/>
              <a:pPr>
                <a:defRPr/>
              </a:pPr>
              <a:t>‹№›</a:t>
            </a:fld>
            <a:endParaRPr lang="ru-RU" altLang="en-US"/>
          </a:p>
        </p:txBody>
      </p:sp>
    </p:spTree>
    <p:extLst>
      <p:ext uri="{BB962C8B-B14F-4D97-AF65-F5344CB8AC3E}">
        <p14:creationId xmlns:p14="http://schemas.microsoft.com/office/powerpoint/2010/main" val="24126897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5813" cy="5849937"/>
          </a:xfrm>
        </p:spPr>
        <p:txBody>
          <a:bodyPr vert="eaVert"/>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a:xfrm>
            <a:off x="457200" y="274638"/>
            <a:ext cx="6019800" cy="5849937"/>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C9D2818-71FD-400B-95F8-83EAE98E4FBA}" type="slidenum">
              <a:rPr lang="ru-RU" altLang="en-US"/>
              <a:pPr>
                <a:defRPr/>
              </a:pPr>
              <a:t>‹№›</a:t>
            </a:fld>
            <a:endParaRPr lang="ru-RU" altLang="en-US"/>
          </a:p>
        </p:txBody>
      </p:sp>
    </p:spTree>
    <p:extLst>
      <p:ext uri="{BB962C8B-B14F-4D97-AF65-F5344CB8AC3E}">
        <p14:creationId xmlns:p14="http://schemas.microsoft.com/office/powerpoint/2010/main" val="39100875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smtClean="0"/>
              <a:t>Зразок заголовка</a:t>
            </a:r>
            <a:endParaRPr lang="en-US"/>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BA6DCC1-8214-4EC8-85F6-B45A56F9B6A3}" type="slidenum">
              <a:rPr lang="ru-RU" altLang="en-US"/>
              <a:pPr>
                <a:defRPr/>
              </a:pPr>
              <a:t>‹№›</a:t>
            </a:fld>
            <a:endParaRPr lang="ru-RU" altLang="en-US"/>
          </a:p>
        </p:txBody>
      </p:sp>
    </p:spTree>
    <p:extLst>
      <p:ext uri="{BB962C8B-B14F-4D97-AF65-F5344CB8AC3E}">
        <p14:creationId xmlns:p14="http://schemas.microsoft.com/office/powerpoint/2010/main" val="41332511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81F991B2-EA82-4E05-B100-441F1AAE733A}" type="slidenum">
              <a:rPr lang="ru-RU" altLang="en-US"/>
              <a:pPr>
                <a:defRPr/>
              </a:pPr>
              <a:t>‹№›</a:t>
            </a:fld>
            <a:endParaRPr lang="ru-RU" altLang="en-US"/>
          </a:p>
        </p:txBody>
      </p:sp>
    </p:spTree>
    <p:extLst>
      <p:ext uri="{BB962C8B-B14F-4D97-AF65-F5344CB8AC3E}">
        <p14:creationId xmlns:p14="http://schemas.microsoft.com/office/powerpoint/2010/main" val="16860429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smtClean="0"/>
              <a:t>Зразок заголовка</a:t>
            </a:r>
            <a:endParaRPr lang="en-US"/>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smtClean="0"/>
              <a:t>Редагувати стиль зразка тексту</a:t>
            </a:r>
          </a:p>
        </p:txBody>
      </p:sp>
      <p:sp>
        <p:nvSpPr>
          <p:cNvPr id="4" name="Rectangle 5"/>
          <p:cNvSpPr>
            <a:spLocks noGrp="1" noChangeArrowheads="1"/>
          </p:cNvSpPr>
          <p:nvPr>
            <p:ph type="sldNum" idx="10"/>
          </p:nvPr>
        </p:nvSpPr>
        <p:spPr>
          <a:ln/>
        </p:spPr>
        <p:txBody>
          <a:bodyPr/>
          <a:lstStyle>
            <a:lvl1pPr>
              <a:defRPr/>
            </a:lvl1pPr>
          </a:lstStyle>
          <a:p>
            <a:pPr>
              <a:defRPr/>
            </a:pPr>
            <a:fld id="{75CE1A09-8C21-4524-83E9-40B08BA5882B}" type="slidenum">
              <a:rPr lang="ru-RU" altLang="en-US"/>
              <a:pPr>
                <a:defRPr/>
              </a:pPr>
              <a:t>‹№›</a:t>
            </a:fld>
            <a:endParaRPr lang="ru-RU" altLang="en-US"/>
          </a:p>
        </p:txBody>
      </p:sp>
    </p:spTree>
    <p:extLst>
      <p:ext uri="{BB962C8B-B14F-4D97-AF65-F5344CB8AC3E}">
        <p14:creationId xmlns:p14="http://schemas.microsoft.com/office/powerpoint/2010/main" val="20827989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sz="half" idx="1"/>
          </p:nvPr>
        </p:nvSpPr>
        <p:spPr>
          <a:xfrm>
            <a:off x="457200" y="1752600"/>
            <a:ext cx="4037013"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вмісту 3"/>
          <p:cNvSpPr>
            <a:spLocks noGrp="1"/>
          </p:cNvSpPr>
          <p:nvPr>
            <p:ph sz="half" idx="2"/>
          </p:nvPr>
        </p:nvSpPr>
        <p:spPr>
          <a:xfrm>
            <a:off x="4646613" y="1752600"/>
            <a:ext cx="4038600"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7A76E708-582E-4944-8DEE-A99AFD561FB1}" type="slidenum">
              <a:rPr lang="ru-RU" altLang="en-US"/>
              <a:pPr>
                <a:defRPr/>
              </a:pPr>
              <a:t>‹№›</a:t>
            </a:fld>
            <a:endParaRPr lang="ru-RU" altLang="en-US"/>
          </a:p>
        </p:txBody>
      </p:sp>
    </p:spTree>
    <p:extLst>
      <p:ext uri="{BB962C8B-B14F-4D97-AF65-F5344CB8AC3E}">
        <p14:creationId xmlns:p14="http://schemas.microsoft.com/office/powerpoint/2010/main" val="3243808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smtClean="0"/>
              <a:t>Зразок заголовка</a:t>
            </a:r>
            <a:endParaRPr lang="en-US"/>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BBF9113E-14A1-4C95-BB25-A1B90B5C2992}" type="slidenum">
              <a:rPr lang="ru-RU" altLang="en-US"/>
              <a:pPr>
                <a:defRPr/>
              </a:pPr>
              <a:t>‹№›</a:t>
            </a:fld>
            <a:endParaRPr lang="ru-RU" altLang="en-US"/>
          </a:p>
        </p:txBody>
      </p:sp>
    </p:spTree>
    <p:extLst>
      <p:ext uri="{BB962C8B-B14F-4D97-AF65-F5344CB8AC3E}">
        <p14:creationId xmlns:p14="http://schemas.microsoft.com/office/powerpoint/2010/main" val="2864719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D6926FA0-DFFA-4A52-BB2A-52759F39A960}" type="slidenum">
              <a:rPr lang="ru-RU" altLang="en-US"/>
              <a:pPr>
                <a:defRPr/>
              </a:pPr>
              <a:t>‹№›</a:t>
            </a:fld>
            <a:endParaRPr lang="ru-RU" altLang="en-US"/>
          </a:p>
        </p:txBody>
      </p:sp>
    </p:spTree>
    <p:extLst>
      <p:ext uri="{BB962C8B-B14F-4D97-AF65-F5344CB8AC3E}">
        <p14:creationId xmlns:p14="http://schemas.microsoft.com/office/powerpoint/2010/main" val="24833419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607D3B5D-C933-4722-8E07-3111E54FBD87}" type="slidenum">
              <a:rPr lang="ru-RU" altLang="en-US"/>
              <a:pPr>
                <a:defRPr/>
              </a:pPr>
              <a:t>‹№›</a:t>
            </a:fld>
            <a:endParaRPr lang="ru-RU" altLang="en-US"/>
          </a:p>
        </p:txBody>
      </p:sp>
    </p:spTree>
    <p:extLst>
      <p:ext uri="{BB962C8B-B14F-4D97-AF65-F5344CB8AC3E}">
        <p14:creationId xmlns:p14="http://schemas.microsoft.com/office/powerpoint/2010/main" val="694161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62052B9-81D6-4A80-8086-E1BCB13EC64B}" type="slidenum">
              <a:rPr lang="ru-RU" altLang="en-US"/>
              <a:pPr>
                <a:defRPr/>
              </a:pPr>
              <a:t>‹№›</a:t>
            </a:fld>
            <a:endParaRPr lang="ru-RU" altLang="en-US"/>
          </a:p>
        </p:txBody>
      </p:sp>
    </p:spTree>
    <p:extLst>
      <p:ext uri="{BB962C8B-B14F-4D97-AF65-F5344CB8AC3E}">
        <p14:creationId xmlns:p14="http://schemas.microsoft.com/office/powerpoint/2010/main" val="2172095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D46DE6A4-0884-44A3-9CB1-FEDC3A7DC493}" type="slidenum">
              <a:rPr lang="ru-RU" altLang="en-US"/>
              <a:pPr>
                <a:defRPr/>
              </a:pPr>
              <a:t>‹№›</a:t>
            </a:fld>
            <a:endParaRPr lang="ru-RU" altLang="en-US"/>
          </a:p>
        </p:txBody>
      </p:sp>
    </p:spTree>
    <p:extLst>
      <p:ext uri="{BB962C8B-B14F-4D97-AF65-F5344CB8AC3E}">
        <p14:creationId xmlns:p14="http://schemas.microsoft.com/office/powerpoint/2010/main" val="5473504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0D8340AD-B992-4A2C-9B5D-7FB88476A2F9}" type="slidenum">
              <a:rPr lang="ru-RU" altLang="en-US"/>
              <a:pPr>
                <a:defRPr/>
              </a:pPr>
              <a:t>‹№›</a:t>
            </a:fld>
            <a:endParaRPr lang="ru-RU" altLang="en-US"/>
          </a:p>
        </p:txBody>
      </p:sp>
    </p:spTree>
    <p:extLst>
      <p:ext uri="{BB962C8B-B14F-4D97-AF65-F5344CB8AC3E}">
        <p14:creationId xmlns:p14="http://schemas.microsoft.com/office/powerpoint/2010/main" val="274864561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78AB048-0BE4-41A3-8EC5-26CA0CF95BFC}" type="slidenum">
              <a:rPr lang="ru-RU" altLang="en-US"/>
              <a:pPr>
                <a:defRPr/>
              </a:pPr>
              <a:t>‹№›</a:t>
            </a:fld>
            <a:endParaRPr lang="ru-RU" altLang="en-US"/>
          </a:p>
        </p:txBody>
      </p:sp>
    </p:spTree>
    <p:extLst>
      <p:ext uri="{BB962C8B-B14F-4D97-AF65-F5344CB8AC3E}">
        <p14:creationId xmlns:p14="http://schemas.microsoft.com/office/powerpoint/2010/main" val="13199387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5813" cy="5849937"/>
          </a:xfrm>
        </p:spPr>
        <p:txBody>
          <a:bodyPr vert="eaVert"/>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a:xfrm>
            <a:off x="457200" y="274638"/>
            <a:ext cx="6019800" cy="5849937"/>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0AB980D-FB8A-4D94-BA09-ACA9AADD74F2}" type="slidenum">
              <a:rPr lang="ru-RU" altLang="en-US"/>
              <a:pPr>
                <a:defRPr/>
              </a:pPr>
              <a:t>‹№›</a:t>
            </a:fld>
            <a:endParaRPr lang="ru-RU" altLang="en-US"/>
          </a:p>
        </p:txBody>
      </p:sp>
    </p:spTree>
    <p:extLst>
      <p:ext uri="{BB962C8B-B14F-4D97-AF65-F5344CB8AC3E}">
        <p14:creationId xmlns:p14="http://schemas.microsoft.com/office/powerpoint/2010/main" val="13700629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smtClean="0"/>
              <a:t>Зразок заголовка</a:t>
            </a:r>
            <a:endParaRPr lang="en-US"/>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ED45CEBE-DDE9-44EB-AC63-D9A3C1DC6ECD}" type="slidenum">
              <a:rPr lang="ru-RU" altLang="en-US"/>
              <a:pPr>
                <a:defRPr/>
              </a:pPr>
              <a:t>‹№›</a:t>
            </a:fld>
            <a:endParaRPr lang="ru-RU" altLang="en-US"/>
          </a:p>
        </p:txBody>
      </p:sp>
    </p:spTree>
    <p:extLst>
      <p:ext uri="{BB962C8B-B14F-4D97-AF65-F5344CB8AC3E}">
        <p14:creationId xmlns:p14="http://schemas.microsoft.com/office/powerpoint/2010/main" val="31065898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9FE7615-5DD0-4E40-88BC-89E5CA100358}" type="slidenum">
              <a:rPr lang="ru-RU" altLang="en-US"/>
              <a:pPr>
                <a:defRPr/>
              </a:pPr>
              <a:t>‹№›</a:t>
            </a:fld>
            <a:endParaRPr lang="ru-RU" altLang="en-US"/>
          </a:p>
        </p:txBody>
      </p:sp>
    </p:spTree>
    <p:extLst>
      <p:ext uri="{BB962C8B-B14F-4D97-AF65-F5344CB8AC3E}">
        <p14:creationId xmlns:p14="http://schemas.microsoft.com/office/powerpoint/2010/main" val="30846014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smtClean="0"/>
              <a:t>Зразок заголовка</a:t>
            </a:r>
            <a:endParaRPr lang="en-US"/>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smtClean="0"/>
              <a:t>Редагувати стиль зразка тексту</a:t>
            </a:r>
          </a:p>
        </p:txBody>
      </p:sp>
      <p:sp>
        <p:nvSpPr>
          <p:cNvPr id="4" name="Rectangle 5"/>
          <p:cNvSpPr>
            <a:spLocks noGrp="1" noChangeArrowheads="1"/>
          </p:cNvSpPr>
          <p:nvPr>
            <p:ph type="sldNum" idx="10"/>
          </p:nvPr>
        </p:nvSpPr>
        <p:spPr>
          <a:ln/>
        </p:spPr>
        <p:txBody>
          <a:bodyPr/>
          <a:lstStyle>
            <a:lvl1pPr>
              <a:defRPr/>
            </a:lvl1pPr>
          </a:lstStyle>
          <a:p>
            <a:pPr>
              <a:defRPr/>
            </a:pPr>
            <a:fld id="{7823B4EA-5C6F-4951-A6E9-1771F162264E}" type="slidenum">
              <a:rPr lang="ru-RU" altLang="en-US"/>
              <a:pPr>
                <a:defRPr/>
              </a:pPr>
              <a:t>‹№›</a:t>
            </a:fld>
            <a:endParaRPr lang="ru-RU" altLang="en-US"/>
          </a:p>
        </p:txBody>
      </p:sp>
    </p:spTree>
    <p:extLst>
      <p:ext uri="{BB962C8B-B14F-4D97-AF65-F5344CB8AC3E}">
        <p14:creationId xmlns:p14="http://schemas.microsoft.com/office/powerpoint/2010/main" val="14179064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sz="half" idx="1"/>
          </p:nvPr>
        </p:nvSpPr>
        <p:spPr>
          <a:xfrm>
            <a:off x="457200" y="1752600"/>
            <a:ext cx="4037013"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вмісту 3"/>
          <p:cNvSpPr>
            <a:spLocks noGrp="1"/>
          </p:cNvSpPr>
          <p:nvPr>
            <p:ph sz="half" idx="2"/>
          </p:nvPr>
        </p:nvSpPr>
        <p:spPr>
          <a:xfrm>
            <a:off x="4646613" y="1752600"/>
            <a:ext cx="4038600"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5BEA3306-33AD-4165-A5D5-6351148A3208}" type="slidenum">
              <a:rPr lang="ru-RU" altLang="en-US"/>
              <a:pPr>
                <a:defRPr/>
              </a:pPr>
              <a:t>‹№›</a:t>
            </a:fld>
            <a:endParaRPr lang="ru-RU" altLang="en-US"/>
          </a:p>
        </p:txBody>
      </p:sp>
    </p:spTree>
    <p:extLst>
      <p:ext uri="{BB962C8B-B14F-4D97-AF65-F5344CB8AC3E}">
        <p14:creationId xmlns:p14="http://schemas.microsoft.com/office/powerpoint/2010/main" val="30304961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smtClean="0"/>
              <a:t>Зразок заголовка</a:t>
            </a:r>
            <a:endParaRPr lang="en-US"/>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14CB2E40-FD2E-474D-A086-9B593D0E1E63}" type="slidenum">
              <a:rPr lang="ru-RU" altLang="en-US"/>
              <a:pPr>
                <a:defRPr/>
              </a:pPr>
              <a:t>‹№›</a:t>
            </a:fld>
            <a:endParaRPr lang="ru-RU" altLang="en-US"/>
          </a:p>
        </p:txBody>
      </p:sp>
    </p:spTree>
    <p:extLst>
      <p:ext uri="{BB962C8B-B14F-4D97-AF65-F5344CB8AC3E}">
        <p14:creationId xmlns:p14="http://schemas.microsoft.com/office/powerpoint/2010/main" val="2988864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A37F25CD-0A86-40E6-A760-0ECB594AE668}" type="slidenum">
              <a:rPr lang="ru-RU" altLang="en-US"/>
              <a:pPr>
                <a:defRPr/>
              </a:pPr>
              <a:t>‹№›</a:t>
            </a:fld>
            <a:endParaRPr lang="ru-RU" altLang="en-US"/>
          </a:p>
        </p:txBody>
      </p:sp>
    </p:spTree>
    <p:extLst>
      <p:ext uri="{BB962C8B-B14F-4D97-AF65-F5344CB8AC3E}">
        <p14:creationId xmlns:p14="http://schemas.microsoft.com/office/powerpoint/2010/main" val="2009862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smtClean="0"/>
              <a:t>Зразок заголовка</a:t>
            </a:r>
            <a:endParaRPr lang="en-US"/>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smtClean="0"/>
              <a:t>Редагувати стиль зразка тексту</a:t>
            </a:r>
          </a:p>
        </p:txBody>
      </p:sp>
      <p:sp>
        <p:nvSpPr>
          <p:cNvPr id="4" name="Rectangle 5"/>
          <p:cNvSpPr>
            <a:spLocks noGrp="1" noChangeArrowheads="1"/>
          </p:cNvSpPr>
          <p:nvPr>
            <p:ph type="sldNum" idx="10"/>
          </p:nvPr>
        </p:nvSpPr>
        <p:spPr>
          <a:ln/>
        </p:spPr>
        <p:txBody>
          <a:bodyPr/>
          <a:lstStyle>
            <a:lvl1pPr>
              <a:defRPr/>
            </a:lvl1pPr>
          </a:lstStyle>
          <a:p>
            <a:pPr>
              <a:defRPr/>
            </a:pPr>
            <a:fld id="{BA0988B9-6D2E-4FE2-A0EF-E547D3C5B9F2}" type="slidenum">
              <a:rPr lang="ru-RU" altLang="en-US"/>
              <a:pPr>
                <a:defRPr/>
              </a:pPr>
              <a:t>‹№›</a:t>
            </a:fld>
            <a:endParaRPr lang="ru-RU" altLang="en-US"/>
          </a:p>
        </p:txBody>
      </p:sp>
    </p:spTree>
    <p:extLst>
      <p:ext uri="{BB962C8B-B14F-4D97-AF65-F5344CB8AC3E}">
        <p14:creationId xmlns:p14="http://schemas.microsoft.com/office/powerpoint/2010/main" val="32814372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596CC73B-7FA4-4571-854C-51A8E5CFA148}" type="slidenum">
              <a:rPr lang="ru-RU" altLang="en-US"/>
              <a:pPr>
                <a:defRPr/>
              </a:pPr>
              <a:t>‹№›</a:t>
            </a:fld>
            <a:endParaRPr lang="ru-RU" altLang="en-US"/>
          </a:p>
        </p:txBody>
      </p:sp>
    </p:spTree>
    <p:extLst>
      <p:ext uri="{BB962C8B-B14F-4D97-AF65-F5344CB8AC3E}">
        <p14:creationId xmlns:p14="http://schemas.microsoft.com/office/powerpoint/2010/main" val="31609664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ED0D83F2-1453-440F-84E1-9F5C1F66CE56}" type="slidenum">
              <a:rPr lang="ru-RU" altLang="en-US"/>
              <a:pPr>
                <a:defRPr/>
              </a:pPr>
              <a:t>‹№›</a:t>
            </a:fld>
            <a:endParaRPr lang="ru-RU" altLang="en-US"/>
          </a:p>
        </p:txBody>
      </p:sp>
    </p:spTree>
    <p:extLst>
      <p:ext uri="{BB962C8B-B14F-4D97-AF65-F5344CB8AC3E}">
        <p14:creationId xmlns:p14="http://schemas.microsoft.com/office/powerpoint/2010/main" val="247892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9C51E495-052F-4551-89E4-673212A2F1A6}" type="slidenum">
              <a:rPr lang="ru-RU" altLang="en-US"/>
              <a:pPr>
                <a:defRPr/>
              </a:pPr>
              <a:t>‹№›</a:t>
            </a:fld>
            <a:endParaRPr lang="ru-RU" altLang="en-US"/>
          </a:p>
        </p:txBody>
      </p:sp>
    </p:spTree>
    <p:extLst>
      <p:ext uri="{BB962C8B-B14F-4D97-AF65-F5344CB8AC3E}">
        <p14:creationId xmlns:p14="http://schemas.microsoft.com/office/powerpoint/2010/main" val="36578561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7801B64-E7A3-4DF5-B243-B30191897BA4}" type="slidenum">
              <a:rPr lang="ru-RU" altLang="en-US"/>
              <a:pPr>
                <a:defRPr/>
              </a:pPr>
              <a:t>‹№›</a:t>
            </a:fld>
            <a:endParaRPr lang="ru-RU" altLang="en-US"/>
          </a:p>
        </p:txBody>
      </p:sp>
    </p:spTree>
    <p:extLst>
      <p:ext uri="{BB962C8B-B14F-4D97-AF65-F5344CB8AC3E}">
        <p14:creationId xmlns:p14="http://schemas.microsoft.com/office/powerpoint/2010/main" val="116343818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5813" cy="5849937"/>
          </a:xfrm>
        </p:spPr>
        <p:txBody>
          <a:bodyPr vert="eaVert"/>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a:xfrm>
            <a:off x="457200" y="274638"/>
            <a:ext cx="6019800" cy="5849937"/>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DD10642-8108-4285-9270-49DB7C2D4B8D}" type="slidenum">
              <a:rPr lang="ru-RU" altLang="en-US"/>
              <a:pPr>
                <a:defRPr/>
              </a:pPr>
              <a:t>‹№›</a:t>
            </a:fld>
            <a:endParaRPr lang="ru-RU" altLang="en-US"/>
          </a:p>
        </p:txBody>
      </p:sp>
    </p:spTree>
    <p:extLst>
      <p:ext uri="{BB962C8B-B14F-4D97-AF65-F5344CB8AC3E}">
        <p14:creationId xmlns:p14="http://schemas.microsoft.com/office/powerpoint/2010/main" val="19667375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smtClean="0"/>
              <a:t>Зразок заголовка</a:t>
            </a:r>
            <a:endParaRPr lang="en-US"/>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2ACC16B-CFC3-4591-AAAD-19AFCCA3AF30}" type="slidenum">
              <a:rPr lang="ru-RU" altLang="en-US"/>
              <a:pPr>
                <a:defRPr/>
              </a:pPr>
              <a:t>‹№›</a:t>
            </a:fld>
            <a:endParaRPr lang="ru-RU" altLang="en-US"/>
          </a:p>
        </p:txBody>
      </p:sp>
    </p:spTree>
    <p:extLst>
      <p:ext uri="{BB962C8B-B14F-4D97-AF65-F5344CB8AC3E}">
        <p14:creationId xmlns:p14="http://schemas.microsoft.com/office/powerpoint/2010/main" val="191524326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D2BAFFE-6B47-43FA-AB10-8E7F661D75B4}" type="slidenum">
              <a:rPr lang="ru-RU" altLang="en-US"/>
              <a:pPr>
                <a:defRPr/>
              </a:pPr>
              <a:t>‹№›</a:t>
            </a:fld>
            <a:endParaRPr lang="ru-RU" altLang="en-US"/>
          </a:p>
        </p:txBody>
      </p:sp>
    </p:spTree>
    <p:extLst>
      <p:ext uri="{BB962C8B-B14F-4D97-AF65-F5344CB8AC3E}">
        <p14:creationId xmlns:p14="http://schemas.microsoft.com/office/powerpoint/2010/main" val="8543666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smtClean="0"/>
              <a:t>Зразок заголовка</a:t>
            </a:r>
            <a:endParaRPr lang="en-US"/>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smtClean="0"/>
              <a:t>Редагувати стиль зразка тексту</a:t>
            </a:r>
          </a:p>
        </p:txBody>
      </p:sp>
      <p:sp>
        <p:nvSpPr>
          <p:cNvPr id="4" name="Rectangle 5"/>
          <p:cNvSpPr>
            <a:spLocks noGrp="1" noChangeArrowheads="1"/>
          </p:cNvSpPr>
          <p:nvPr>
            <p:ph type="sldNum" idx="10"/>
          </p:nvPr>
        </p:nvSpPr>
        <p:spPr>
          <a:ln/>
        </p:spPr>
        <p:txBody>
          <a:bodyPr/>
          <a:lstStyle>
            <a:lvl1pPr>
              <a:defRPr/>
            </a:lvl1pPr>
          </a:lstStyle>
          <a:p>
            <a:pPr>
              <a:defRPr/>
            </a:pPr>
            <a:fld id="{2728928F-F41F-4682-BC5F-FD595E2E2BCA}" type="slidenum">
              <a:rPr lang="ru-RU" altLang="en-US"/>
              <a:pPr>
                <a:defRPr/>
              </a:pPr>
              <a:t>‹№›</a:t>
            </a:fld>
            <a:endParaRPr lang="ru-RU" altLang="en-US"/>
          </a:p>
        </p:txBody>
      </p:sp>
    </p:spTree>
    <p:extLst>
      <p:ext uri="{BB962C8B-B14F-4D97-AF65-F5344CB8AC3E}">
        <p14:creationId xmlns:p14="http://schemas.microsoft.com/office/powerpoint/2010/main" val="290011014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sz="half" idx="1"/>
          </p:nvPr>
        </p:nvSpPr>
        <p:spPr>
          <a:xfrm>
            <a:off x="457200" y="1752600"/>
            <a:ext cx="4037013"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вмісту 3"/>
          <p:cNvSpPr>
            <a:spLocks noGrp="1"/>
          </p:cNvSpPr>
          <p:nvPr>
            <p:ph sz="half" idx="2"/>
          </p:nvPr>
        </p:nvSpPr>
        <p:spPr>
          <a:xfrm>
            <a:off x="4646613" y="1752600"/>
            <a:ext cx="4038600"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A5CA4E5E-0F43-4310-AAB8-9A5B14EAD963}" type="slidenum">
              <a:rPr lang="ru-RU" altLang="en-US"/>
              <a:pPr>
                <a:defRPr/>
              </a:pPr>
              <a:t>‹№›</a:t>
            </a:fld>
            <a:endParaRPr lang="ru-RU" altLang="en-US"/>
          </a:p>
        </p:txBody>
      </p:sp>
    </p:spTree>
    <p:extLst>
      <p:ext uri="{BB962C8B-B14F-4D97-AF65-F5344CB8AC3E}">
        <p14:creationId xmlns:p14="http://schemas.microsoft.com/office/powerpoint/2010/main" val="181071487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smtClean="0"/>
              <a:t>Зразок заголовка</a:t>
            </a:r>
            <a:endParaRPr lang="en-US"/>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C997306A-1C9E-41ED-A0C3-CB38953E3006}" type="slidenum">
              <a:rPr lang="ru-RU" altLang="en-US"/>
              <a:pPr>
                <a:defRPr/>
              </a:pPr>
              <a:t>‹№›</a:t>
            </a:fld>
            <a:endParaRPr lang="ru-RU" altLang="en-US"/>
          </a:p>
        </p:txBody>
      </p:sp>
    </p:spTree>
    <p:extLst>
      <p:ext uri="{BB962C8B-B14F-4D97-AF65-F5344CB8AC3E}">
        <p14:creationId xmlns:p14="http://schemas.microsoft.com/office/powerpoint/2010/main" val="1524629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sz="half" idx="1"/>
          </p:nvPr>
        </p:nvSpPr>
        <p:spPr>
          <a:xfrm>
            <a:off x="457200" y="1752600"/>
            <a:ext cx="4037013"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вмісту 3"/>
          <p:cNvSpPr>
            <a:spLocks noGrp="1"/>
          </p:cNvSpPr>
          <p:nvPr>
            <p:ph sz="half" idx="2"/>
          </p:nvPr>
        </p:nvSpPr>
        <p:spPr>
          <a:xfrm>
            <a:off x="4646613" y="1752600"/>
            <a:ext cx="4038600"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945BC5FF-AF4F-4918-A65E-E26BB1FB93EF}" type="slidenum">
              <a:rPr lang="ru-RU" altLang="en-US"/>
              <a:pPr>
                <a:defRPr/>
              </a:pPr>
              <a:t>‹№›</a:t>
            </a:fld>
            <a:endParaRPr lang="ru-RU" altLang="en-US"/>
          </a:p>
        </p:txBody>
      </p:sp>
    </p:spTree>
    <p:extLst>
      <p:ext uri="{BB962C8B-B14F-4D97-AF65-F5344CB8AC3E}">
        <p14:creationId xmlns:p14="http://schemas.microsoft.com/office/powerpoint/2010/main" val="127118685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0AAE3468-529D-47FF-BD9E-238F96EB8005}" type="slidenum">
              <a:rPr lang="ru-RU" altLang="en-US"/>
              <a:pPr>
                <a:defRPr/>
              </a:pPr>
              <a:t>‹№›</a:t>
            </a:fld>
            <a:endParaRPr lang="ru-RU" altLang="en-US"/>
          </a:p>
        </p:txBody>
      </p:sp>
    </p:spTree>
    <p:extLst>
      <p:ext uri="{BB962C8B-B14F-4D97-AF65-F5344CB8AC3E}">
        <p14:creationId xmlns:p14="http://schemas.microsoft.com/office/powerpoint/2010/main" val="256850634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3B6EB1F8-0B69-48B0-94F2-91A831EFAB7D}" type="slidenum">
              <a:rPr lang="ru-RU" altLang="en-US"/>
              <a:pPr>
                <a:defRPr/>
              </a:pPr>
              <a:t>‹№›</a:t>
            </a:fld>
            <a:endParaRPr lang="ru-RU" altLang="en-US"/>
          </a:p>
        </p:txBody>
      </p:sp>
    </p:spTree>
    <p:extLst>
      <p:ext uri="{BB962C8B-B14F-4D97-AF65-F5344CB8AC3E}">
        <p14:creationId xmlns:p14="http://schemas.microsoft.com/office/powerpoint/2010/main" val="281069993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E7B3F989-E85D-4548-ADEE-C6DF6E31C5DC}" type="slidenum">
              <a:rPr lang="ru-RU" altLang="en-US"/>
              <a:pPr>
                <a:defRPr/>
              </a:pPr>
              <a:t>‹№›</a:t>
            </a:fld>
            <a:endParaRPr lang="ru-RU" altLang="en-US"/>
          </a:p>
        </p:txBody>
      </p:sp>
    </p:spTree>
    <p:extLst>
      <p:ext uri="{BB962C8B-B14F-4D97-AF65-F5344CB8AC3E}">
        <p14:creationId xmlns:p14="http://schemas.microsoft.com/office/powerpoint/2010/main" val="96752690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2C529805-E954-49DE-85AC-AC029DF66110}" type="slidenum">
              <a:rPr lang="ru-RU" altLang="en-US"/>
              <a:pPr>
                <a:defRPr/>
              </a:pPr>
              <a:t>‹№›</a:t>
            </a:fld>
            <a:endParaRPr lang="ru-RU" altLang="en-US"/>
          </a:p>
        </p:txBody>
      </p:sp>
    </p:spTree>
    <p:extLst>
      <p:ext uri="{BB962C8B-B14F-4D97-AF65-F5344CB8AC3E}">
        <p14:creationId xmlns:p14="http://schemas.microsoft.com/office/powerpoint/2010/main" val="138418181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5CBF39A-1D77-4FF4-A9CF-0C98AD1B568D}" type="slidenum">
              <a:rPr lang="ru-RU" altLang="en-US"/>
              <a:pPr>
                <a:defRPr/>
              </a:pPr>
              <a:t>‹№›</a:t>
            </a:fld>
            <a:endParaRPr lang="ru-RU" altLang="en-US"/>
          </a:p>
        </p:txBody>
      </p:sp>
    </p:spTree>
    <p:extLst>
      <p:ext uri="{BB962C8B-B14F-4D97-AF65-F5344CB8AC3E}">
        <p14:creationId xmlns:p14="http://schemas.microsoft.com/office/powerpoint/2010/main" val="378829369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5813" cy="5849937"/>
          </a:xfrm>
        </p:spPr>
        <p:txBody>
          <a:bodyPr vert="eaVert"/>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a:xfrm>
            <a:off x="457200" y="274638"/>
            <a:ext cx="6019800" cy="5849937"/>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C08FD3C-FC72-4A74-B197-5973C57492C4}" type="slidenum">
              <a:rPr lang="ru-RU" altLang="en-US"/>
              <a:pPr>
                <a:defRPr/>
              </a:pPr>
              <a:t>‹№›</a:t>
            </a:fld>
            <a:endParaRPr lang="ru-RU" altLang="en-US"/>
          </a:p>
        </p:txBody>
      </p:sp>
    </p:spTree>
    <p:extLst>
      <p:ext uri="{BB962C8B-B14F-4D97-AF65-F5344CB8AC3E}">
        <p14:creationId xmlns:p14="http://schemas.microsoft.com/office/powerpoint/2010/main" val="349748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smtClean="0"/>
              <a:t>Зразок заголовка</a:t>
            </a:r>
            <a:endParaRPr lang="en-US"/>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705F9EC1-88AB-4B85-A401-D5798DCC4855}" type="slidenum">
              <a:rPr lang="ru-RU" altLang="en-US"/>
              <a:pPr>
                <a:defRPr/>
              </a:pPr>
              <a:t>‹№›</a:t>
            </a:fld>
            <a:endParaRPr lang="ru-RU" altLang="en-US"/>
          </a:p>
        </p:txBody>
      </p:sp>
    </p:spTree>
    <p:extLst>
      <p:ext uri="{BB962C8B-B14F-4D97-AF65-F5344CB8AC3E}">
        <p14:creationId xmlns:p14="http://schemas.microsoft.com/office/powerpoint/2010/main" val="2271759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394A1BD1-7078-43AF-9309-7D570B318503}" type="slidenum">
              <a:rPr lang="ru-RU" altLang="en-US"/>
              <a:pPr>
                <a:defRPr/>
              </a:pPr>
              <a:t>‹№›</a:t>
            </a:fld>
            <a:endParaRPr lang="ru-RU" altLang="en-US"/>
          </a:p>
        </p:txBody>
      </p:sp>
    </p:spTree>
    <p:extLst>
      <p:ext uri="{BB962C8B-B14F-4D97-AF65-F5344CB8AC3E}">
        <p14:creationId xmlns:p14="http://schemas.microsoft.com/office/powerpoint/2010/main" val="3020822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6372716D-C7B1-491C-8987-D7C17A0C4274}" type="slidenum">
              <a:rPr lang="ru-RU" altLang="en-US"/>
              <a:pPr>
                <a:defRPr/>
              </a:pPr>
              <a:t>‹№›</a:t>
            </a:fld>
            <a:endParaRPr lang="ru-RU" altLang="en-US"/>
          </a:p>
        </p:txBody>
      </p:sp>
    </p:spTree>
    <p:extLst>
      <p:ext uri="{BB962C8B-B14F-4D97-AF65-F5344CB8AC3E}">
        <p14:creationId xmlns:p14="http://schemas.microsoft.com/office/powerpoint/2010/main" val="1895628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E905C9F2-3425-45D4-BC73-931832E04402}" type="slidenum">
              <a:rPr lang="ru-RU" altLang="en-US"/>
              <a:pPr>
                <a:defRPr/>
              </a:pPr>
              <a:t>‹№›</a:t>
            </a:fld>
            <a:endParaRPr lang="ru-RU" altLang="en-US"/>
          </a:p>
        </p:txBody>
      </p:sp>
    </p:spTree>
    <p:extLst>
      <p:ext uri="{BB962C8B-B14F-4D97-AF65-F5344CB8AC3E}">
        <p14:creationId xmlns:p14="http://schemas.microsoft.com/office/powerpoint/2010/main" val="19926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6299153-4A56-4459-9C87-C6D4B3215086}" type="slidenum">
              <a:rPr lang="ru-RU" altLang="en-US"/>
              <a:pPr>
                <a:defRPr/>
              </a:pPr>
              <a:t>‹№›</a:t>
            </a:fld>
            <a:endParaRPr lang="ru-RU" altLang="en-US"/>
          </a:p>
        </p:txBody>
      </p:sp>
    </p:spTree>
    <p:extLst>
      <p:ext uri="{BB962C8B-B14F-4D97-AF65-F5344CB8AC3E}">
        <p14:creationId xmlns:p14="http://schemas.microsoft.com/office/powerpoint/2010/main" val="115933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408A4DAF-6527-45B0-B7CE-CBC94E95A03A}" type="slidenum">
              <a:rPr lang="ru-RU" altLang="en-US"/>
              <a:pPr>
                <a:defRPr/>
              </a:pPr>
              <a:t>‹№›</a:t>
            </a:fld>
            <a:endParaRPr lang="ru-RU" altLang="en-US"/>
          </a:p>
        </p:txBody>
      </p:sp>
    </p:spTree>
    <p:extLst>
      <p:ext uri="{BB962C8B-B14F-4D97-AF65-F5344CB8AC3E}">
        <p14:creationId xmlns:p14="http://schemas.microsoft.com/office/powerpoint/2010/main" val="2970756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72EE295-55B9-465D-B34D-7841FA787CE3}" type="slidenum">
              <a:rPr lang="ru-RU" altLang="en-US"/>
              <a:pPr>
                <a:defRPr/>
              </a:pPr>
              <a:t>‹№›</a:t>
            </a:fld>
            <a:endParaRPr lang="ru-RU" altLang="en-US"/>
          </a:p>
        </p:txBody>
      </p:sp>
    </p:spTree>
    <p:extLst>
      <p:ext uri="{BB962C8B-B14F-4D97-AF65-F5344CB8AC3E}">
        <p14:creationId xmlns:p14="http://schemas.microsoft.com/office/powerpoint/2010/main" val="4271365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5813" cy="5849937"/>
          </a:xfrm>
        </p:spPr>
        <p:txBody>
          <a:bodyPr vert="eaVert"/>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a:xfrm>
            <a:off x="457200" y="274638"/>
            <a:ext cx="6019800" cy="5849937"/>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3592BA1-A6BB-4C93-937E-D53F38079126}" type="slidenum">
              <a:rPr lang="ru-RU" altLang="en-US"/>
              <a:pPr>
                <a:defRPr/>
              </a:pPr>
              <a:t>‹№›</a:t>
            </a:fld>
            <a:endParaRPr lang="ru-RU" altLang="en-US"/>
          </a:p>
        </p:txBody>
      </p:sp>
    </p:spTree>
    <p:extLst>
      <p:ext uri="{BB962C8B-B14F-4D97-AF65-F5344CB8AC3E}">
        <p14:creationId xmlns:p14="http://schemas.microsoft.com/office/powerpoint/2010/main" val="765594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smtClean="0"/>
              <a:t>Зразок заголовка</a:t>
            </a:r>
            <a:endParaRPr lang="en-US"/>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E1807BCA-00B0-4308-8132-84AEB534F759}" type="slidenum">
              <a:rPr lang="ru-RU" altLang="en-US"/>
              <a:pPr>
                <a:defRPr/>
              </a:pPr>
              <a:t>‹№›</a:t>
            </a:fld>
            <a:endParaRPr lang="ru-RU" altLang="en-US"/>
          </a:p>
        </p:txBody>
      </p:sp>
    </p:spTree>
    <p:extLst>
      <p:ext uri="{BB962C8B-B14F-4D97-AF65-F5344CB8AC3E}">
        <p14:creationId xmlns:p14="http://schemas.microsoft.com/office/powerpoint/2010/main" val="1052002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6E0EF1E-A360-44D9-9D77-7A844F24892A}" type="slidenum">
              <a:rPr lang="ru-RU" altLang="en-US"/>
              <a:pPr>
                <a:defRPr/>
              </a:pPr>
              <a:t>‹№›</a:t>
            </a:fld>
            <a:endParaRPr lang="ru-RU" altLang="en-US"/>
          </a:p>
        </p:txBody>
      </p:sp>
    </p:spTree>
    <p:extLst>
      <p:ext uri="{BB962C8B-B14F-4D97-AF65-F5344CB8AC3E}">
        <p14:creationId xmlns:p14="http://schemas.microsoft.com/office/powerpoint/2010/main" val="458361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smtClean="0"/>
              <a:t>Зразок заголовка</a:t>
            </a:r>
            <a:endParaRPr lang="en-US"/>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smtClean="0"/>
              <a:t>Редагувати стиль зразка тексту</a:t>
            </a:r>
          </a:p>
        </p:txBody>
      </p:sp>
      <p:sp>
        <p:nvSpPr>
          <p:cNvPr id="4" name="Rectangle 5"/>
          <p:cNvSpPr>
            <a:spLocks noGrp="1" noChangeArrowheads="1"/>
          </p:cNvSpPr>
          <p:nvPr>
            <p:ph type="sldNum" idx="10"/>
          </p:nvPr>
        </p:nvSpPr>
        <p:spPr>
          <a:ln/>
        </p:spPr>
        <p:txBody>
          <a:bodyPr/>
          <a:lstStyle>
            <a:lvl1pPr>
              <a:defRPr/>
            </a:lvl1pPr>
          </a:lstStyle>
          <a:p>
            <a:pPr>
              <a:defRPr/>
            </a:pPr>
            <a:fld id="{1DE48D17-D2B9-48FE-9462-A0FE81FBBBB1}" type="slidenum">
              <a:rPr lang="ru-RU" altLang="en-US"/>
              <a:pPr>
                <a:defRPr/>
              </a:pPr>
              <a:t>‹№›</a:t>
            </a:fld>
            <a:endParaRPr lang="ru-RU" altLang="en-US"/>
          </a:p>
        </p:txBody>
      </p:sp>
    </p:spTree>
    <p:extLst>
      <p:ext uri="{BB962C8B-B14F-4D97-AF65-F5344CB8AC3E}">
        <p14:creationId xmlns:p14="http://schemas.microsoft.com/office/powerpoint/2010/main" val="2159634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sz="half" idx="1"/>
          </p:nvPr>
        </p:nvSpPr>
        <p:spPr>
          <a:xfrm>
            <a:off x="457200" y="1752600"/>
            <a:ext cx="4037013"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вмісту 3"/>
          <p:cNvSpPr>
            <a:spLocks noGrp="1"/>
          </p:cNvSpPr>
          <p:nvPr>
            <p:ph sz="half" idx="2"/>
          </p:nvPr>
        </p:nvSpPr>
        <p:spPr>
          <a:xfrm>
            <a:off x="4646613" y="1752600"/>
            <a:ext cx="4038600"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479CED6E-95A8-47C5-AFD0-744FEBC7A397}" type="slidenum">
              <a:rPr lang="ru-RU" altLang="en-US"/>
              <a:pPr>
                <a:defRPr/>
              </a:pPr>
              <a:t>‹№›</a:t>
            </a:fld>
            <a:endParaRPr lang="ru-RU" altLang="en-US"/>
          </a:p>
        </p:txBody>
      </p:sp>
    </p:spTree>
    <p:extLst>
      <p:ext uri="{BB962C8B-B14F-4D97-AF65-F5344CB8AC3E}">
        <p14:creationId xmlns:p14="http://schemas.microsoft.com/office/powerpoint/2010/main" val="722924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smtClean="0"/>
              <a:t>Зразок заголовка</a:t>
            </a:r>
            <a:endParaRPr lang="en-US"/>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04AAEAB6-DC5D-4F05-9635-E237AD8EBD50}" type="slidenum">
              <a:rPr lang="ru-RU" altLang="en-US"/>
              <a:pPr>
                <a:defRPr/>
              </a:pPr>
              <a:t>‹№›</a:t>
            </a:fld>
            <a:endParaRPr lang="ru-RU" altLang="en-US"/>
          </a:p>
        </p:txBody>
      </p:sp>
    </p:spTree>
    <p:extLst>
      <p:ext uri="{BB962C8B-B14F-4D97-AF65-F5344CB8AC3E}">
        <p14:creationId xmlns:p14="http://schemas.microsoft.com/office/powerpoint/2010/main" val="364290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7CB60CD1-308F-4D32-8DBF-7CFD3609D8FC}" type="slidenum">
              <a:rPr lang="ru-RU" altLang="en-US"/>
              <a:pPr>
                <a:defRPr/>
              </a:pPr>
              <a:t>‹№›</a:t>
            </a:fld>
            <a:endParaRPr lang="ru-RU" altLang="en-US"/>
          </a:p>
        </p:txBody>
      </p:sp>
    </p:spTree>
    <p:extLst>
      <p:ext uri="{BB962C8B-B14F-4D97-AF65-F5344CB8AC3E}">
        <p14:creationId xmlns:p14="http://schemas.microsoft.com/office/powerpoint/2010/main" val="2791322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4901A3C1-0D8C-4B07-9A20-AD00FE68F940}" type="slidenum">
              <a:rPr lang="ru-RU" altLang="en-US"/>
              <a:pPr>
                <a:defRPr/>
              </a:pPr>
              <a:t>‹№›</a:t>
            </a:fld>
            <a:endParaRPr lang="ru-RU" altLang="en-US"/>
          </a:p>
        </p:txBody>
      </p:sp>
    </p:spTree>
    <p:extLst>
      <p:ext uri="{BB962C8B-B14F-4D97-AF65-F5344CB8AC3E}">
        <p14:creationId xmlns:p14="http://schemas.microsoft.com/office/powerpoint/2010/main" val="261495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smtClean="0"/>
              <a:t>Зразок заголовка</a:t>
            </a:r>
            <a:endParaRPr lang="en-US"/>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smtClean="0"/>
              <a:t>Редагувати стиль зразка тексту</a:t>
            </a:r>
          </a:p>
        </p:txBody>
      </p:sp>
      <p:sp>
        <p:nvSpPr>
          <p:cNvPr id="4" name="Rectangle 5"/>
          <p:cNvSpPr>
            <a:spLocks noGrp="1" noChangeArrowheads="1"/>
          </p:cNvSpPr>
          <p:nvPr>
            <p:ph type="sldNum" idx="10"/>
          </p:nvPr>
        </p:nvSpPr>
        <p:spPr>
          <a:ln/>
        </p:spPr>
        <p:txBody>
          <a:bodyPr/>
          <a:lstStyle>
            <a:lvl1pPr>
              <a:defRPr/>
            </a:lvl1pPr>
          </a:lstStyle>
          <a:p>
            <a:pPr>
              <a:defRPr/>
            </a:pPr>
            <a:fld id="{1380152F-EF9B-4060-B35F-30BFDF6670D7}" type="slidenum">
              <a:rPr lang="ru-RU" altLang="en-US"/>
              <a:pPr>
                <a:defRPr/>
              </a:pPr>
              <a:t>‹№›</a:t>
            </a:fld>
            <a:endParaRPr lang="ru-RU" altLang="en-US"/>
          </a:p>
        </p:txBody>
      </p:sp>
    </p:spTree>
    <p:extLst>
      <p:ext uri="{BB962C8B-B14F-4D97-AF65-F5344CB8AC3E}">
        <p14:creationId xmlns:p14="http://schemas.microsoft.com/office/powerpoint/2010/main" val="148932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D24F833E-933F-4029-BA69-C84268F89926}" type="slidenum">
              <a:rPr lang="ru-RU" altLang="en-US"/>
              <a:pPr>
                <a:defRPr/>
              </a:pPr>
              <a:t>‹№›</a:t>
            </a:fld>
            <a:endParaRPr lang="ru-RU" altLang="en-US"/>
          </a:p>
        </p:txBody>
      </p:sp>
    </p:spTree>
    <p:extLst>
      <p:ext uri="{BB962C8B-B14F-4D97-AF65-F5344CB8AC3E}">
        <p14:creationId xmlns:p14="http://schemas.microsoft.com/office/powerpoint/2010/main" val="2693204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02197211-602B-4BBA-9AF6-EAF75D3D2EC8}" type="slidenum">
              <a:rPr lang="ru-RU" altLang="en-US"/>
              <a:pPr>
                <a:defRPr/>
              </a:pPr>
              <a:t>‹№›</a:t>
            </a:fld>
            <a:endParaRPr lang="ru-RU" altLang="en-US"/>
          </a:p>
        </p:txBody>
      </p:sp>
    </p:spTree>
    <p:extLst>
      <p:ext uri="{BB962C8B-B14F-4D97-AF65-F5344CB8AC3E}">
        <p14:creationId xmlns:p14="http://schemas.microsoft.com/office/powerpoint/2010/main" val="1751616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6F6A30A-95E5-4324-A205-1C8DD9E07E8D}" type="slidenum">
              <a:rPr lang="ru-RU" altLang="en-US"/>
              <a:pPr>
                <a:defRPr/>
              </a:pPr>
              <a:t>‹№›</a:t>
            </a:fld>
            <a:endParaRPr lang="ru-RU" altLang="en-US"/>
          </a:p>
        </p:txBody>
      </p:sp>
    </p:spTree>
    <p:extLst>
      <p:ext uri="{BB962C8B-B14F-4D97-AF65-F5344CB8AC3E}">
        <p14:creationId xmlns:p14="http://schemas.microsoft.com/office/powerpoint/2010/main" val="1973484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5813" cy="5849937"/>
          </a:xfrm>
        </p:spPr>
        <p:txBody>
          <a:bodyPr vert="eaVert"/>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a:xfrm>
            <a:off x="457200" y="274638"/>
            <a:ext cx="6019800" cy="5849937"/>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6E21985-B95C-4576-A185-EFC6BB955FB5}" type="slidenum">
              <a:rPr lang="ru-RU" altLang="en-US"/>
              <a:pPr>
                <a:defRPr/>
              </a:pPr>
              <a:t>‹№›</a:t>
            </a:fld>
            <a:endParaRPr lang="ru-RU" altLang="en-US"/>
          </a:p>
        </p:txBody>
      </p:sp>
    </p:spTree>
    <p:extLst>
      <p:ext uri="{BB962C8B-B14F-4D97-AF65-F5344CB8AC3E}">
        <p14:creationId xmlns:p14="http://schemas.microsoft.com/office/powerpoint/2010/main" val="3909119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smtClean="0"/>
              <a:t>Зразок заголовка</a:t>
            </a:r>
            <a:endParaRPr lang="en-US"/>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A2E13A3-934D-45C9-8ADA-C25BBDFE3C85}" type="slidenum">
              <a:rPr lang="ru-RU" altLang="en-US"/>
              <a:pPr>
                <a:defRPr/>
              </a:pPr>
              <a:t>‹№›</a:t>
            </a:fld>
            <a:endParaRPr lang="ru-RU" altLang="en-US"/>
          </a:p>
        </p:txBody>
      </p:sp>
    </p:spTree>
    <p:extLst>
      <p:ext uri="{BB962C8B-B14F-4D97-AF65-F5344CB8AC3E}">
        <p14:creationId xmlns:p14="http://schemas.microsoft.com/office/powerpoint/2010/main" val="3734497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E20AD06-71EE-4301-AE64-F0BD0304404B}" type="slidenum">
              <a:rPr lang="ru-RU" altLang="en-US"/>
              <a:pPr>
                <a:defRPr/>
              </a:pPr>
              <a:t>‹№›</a:t>
            </a:fld>
            <a:endParaRPr lang="ru-RU" altLang="en-US"/>
          </a:p>
        </p:txBody>
      </p:sp>
    </p:spTree>
    <p:extLst>
      <p:ext uri="{BB962C8B-B14F-4D97-AF65-F5344CB8AC3E}">
        <p14:creationId xmlns:p14="http://schemas.microsoft.com/office/powerpoint/2010/main" val="2833199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smtClean="0"/>
              <a:t>Зразок заголовка</a:t>
            </a:r>
            <a:endParaRPr lang="en-US"/>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smtClean="0"/>
              <a:t>Редагувати стиль зразка тексту</a:t>
            </a:r>
          </a:p>
        </p:txBody>
      </p:sp>
      <p:sp>
        <p:nvSpPr>
          <p:cNvPr id="4" name="Rectangle 5"/>
          <p:cNvSpPr>
            <a:spLocks noGrp="1" noChangeArrowheads="1"/>
          </p:cNvSpPr>
          <p:nvPr>
            <p:ph type="sldNum" idx="10"/>
          </p:nvPr>
        </p:nvSpPr>
        <p:spPr>
          <a:ln/>
        </p:spPr>
        <p:txBody>
          <a:bodyPr/>
          <a:lstStyle>
            <a:lvl1pPr>
              <a:defRPr/>
            </a:lvl1pPr>
          </a:lstStyle>
          <a:p>
            <a:pPr>
              <a:defRPr/>
            </a:pPr>
            <a:fld id="{9B2966BC-B4C6-4E84-A3A3-04E8D587DB0D}" type="slidenum">
              <a:rPr lang="ru-RU" altLang="en-US"/>
              <a:pPr>
                <a:defRPr/>
              </a:pPr>
              <a:t>‹№›</a:t>
            </a:fld>
            <a:endParaRPr lang="ru-RU" altLang="en-US"/>
          </a:p>
        </p:txBody>
      </p:sp>
    </p:spTree>
    <p:extLst>
      <p:ext uri="{BB962C8B-B14F-4D97-AF65-F5344CB8AC3E}">
        <p14:creationId xmlns:p14="http://schemas.microsoft.com/office/powerpoint/2010/main" val="4006099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sz="half" idx="1"/>
          </p:nvPr>
        </p:nvSpPr>
        <p:spPr>
          <a:xfrm>
            <a:off x="457200" y="1752600"/>
            <a:ext cx="4037013"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вмісту 3"/>
          <p:cNvSpPr>
            <a:spLocks noGrp="1"/>
          </p:cNvSpPr>
          <p:nvPr>
            <p:ph sz="half" idx="2"/>
          </p:nvPr>
        </p:nvSpPr>
        <p:spPr>
          <a:xfrm>
            <a:off x="4646613" y="1752600"/>
            <a:ext cx="4038600"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8A13FF6B-54A5-49B3-8BDB-A1289FF5EAF7}" type="slidenum">
              <a:rPr lang="ru-RU" altLang="en-US"/>
              <a:pPr>
                <a:defRPr/>
              </a:pPr>
              <a:t>‹№›</a:t>
            </a:fld>
            <a:endParaRPr lang="ru-RU" altLang="en-US"/>
          </a:p>
        </p:txBody>
      </p:sp>
    </p:spTree>
    <p:extLst>
      <p:ext uri="{BB962C8B-B14F-4D97-AF65-F5344CB8AC3E}">
        <p14:creationId xmlns:p14="http://schemas.microsoft.com/office/powerpoint/2010/main" val="2120315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smtClean="0"/>
              <a:t>Зразок заголовка</a:t>
            </a:r>
            <a:endParaRPr lang="en-US"/>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C9F79BDE-2A64-414C-B07B-E209775D99D5}" type="slidenum">
              <a:rPr lang="ru-RU" altLang="en-US"/>
              <a:pPr>
                <a:defRPr/>
              </a:pPr>
              <a:t>‹№›</a:t>
            </a:fld>
            <a:endParaRPr lang="ru-RU" altLang="en-US"/>
          </a:p>
        </p:txBody>
      </p:sp>
    </p:spTree>
    <p:extLst>
      <p:ext uri="{BB962C8B-B14F-4D97-AF65-F5344CB8AC3E}">
        <p14:creationId xmlns:p14="http://schemas.microsoft.com/office/powerpoint/2010/main" val="3654500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00BEBC6A-EDF9-4DB4-BAFA-61EFDA7C23D0}" type="slidenum">
              <a:rPr lang="ru-RU" altLang="en-US"/>
              <a:pPr>
                <a:defRPr/>
              </a:pPr>
              <a:t>‹№›</a:t>
            </a:fld>
            <a:endParaRPr lang="ru-RU" altLang="en-US"/>
          </a:p>
        </p:txBody>
      </p:sp>
    </p:spTree>
    <p:extLst>
      <p:ext uri="{BB962C8B-B14F-4D97-AF65-F5344CB8AC3E}">
        <p14:creationId xmlns:p14="http://schemas.microsoft.com/office/powerpoint/2010/main" val="4143780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sz="half" idx="1"/>
          </p:nvPr>
        </p:nvSpPr>
        <p:spPr>
          <a:xfrm>
            <a:off x="457200" y="1752600"/>
            <a:ext cx="4037013"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вмісту 3"/>
          <p:cNvSpPr>
            <a:spLocks noGrp="1"/>
          </p:cNvSpPr>
          <p:nvPr>
            <p:ph sz="half" idx="2"/>
          </p:nvPr>
        </p:nvSpPr>
        <p:spPr>
          <a:xfrm>
            <a:off x="4646613" y="1752600"/>
            <a:ext cx="4038600"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193C20A3-301A-41D5-9FEC-FC0832A6236E}" type="slidenum">
              <a:rPr lang="ru-RU" altLang="en-US"/>
              <a:pPr>
                <a:defRPr/>
              </a:pPr>
              <a:t>‹№›</a:t>
            </a:fld>
            <a:endParaRPr lang="ru-RU" altLang="en-US"/>
          </a:p>
        </p:txBody>
      </p:sp>
    </p:spTree>
    <p:extLst>
      <p:ext uri="{BB962C8B-B14F-4D97-AF65-F5344CB8AC3E}">
        <p14:creationId xmlns:p14="http://schemas.microsoft.com/office/powerpoint/2010/main" val="39258998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245EE6B7-4C62-4F36-98C8-55D904D45B0B}" type="slidenum">
              <a:rPr lang="ru-RU" altLang="en-US"/>
              <a:pPr>
                <a:defRPr/>
              </a:pPr>
              <a:t>‹№›</a:t>
            </a:fld>
            <a:endParaRPr lang="ru-RU" altLang="en-US"/>
          </a:p>
        </p:txBody>
      </p:sp>
    </p:spTree>
    <p:extLst>
      <p:ext uri="{BB962C8B-B14F-4D97-AF65-F5344CB8AC3E}">
        <p14:creationId xmlns:p14="http://schemas.microsoft.com/office/powerpoint/2010/main" val="844421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CEE874B7-0000-4970-9045-680E5A021910}" type="slidenum">
              <a:rPr lang="ru-RU" altLang="en-US"/>
              <a:pPr>
                <a:defRPr/>
              </a:pPr>
              <a:t>‹№›</a:t>
            </a:fld>
            <a:endParaRPr lang="ru-RU" altLang="en-US"/>
          </a:p>
        </p:txBody>
      </p:sp>
    </p:spTree>
    <p:extLst>
      <p:ext uri="{BB962C8B-B14F-4D97-AF65-F5344CB8AC3E}">
        <p14:creationId xmlns:p14="http://schemas.microsoft.com/office/powerpoint/2010/main" val="2436345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02854CE4-5268-426B-B451-8EF47BC30594}" type="slidenum">
              <a:rPr lang="ru-RU" altLang="en-US"/>
              <a:pPr>
                <a:defRPr/>
              </a:pPr>
              <a:t>‹№›</a:t>
            </a:fld>
            <a:endParaRPr lang="ru-RU" altLang="en-US"/>
          </a:p>
        </p:txBody>
      </p:sp>
    </p:spTree>
    <p:extLst>
      <p:ext uri="{BB962C8B-B14F-4D97-AF65-F5344CB8AC3E}">
        <p14:creationId xmlns:p14="http://schemas.microsoft.com/office/powerpoint/2010/main" val="18452120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D5D6CE6-10EA-4D84-A924-16BD2FFE445D}" type="slidenum">
              <a:rPr lang="ru-RU" altLang="en-US"/>
              <a:pPr>
                <a:defRPr/>
              </a:pPr>
              <a:t>‹№›</a:t>
            </a:fld>
            <a:endParaRPr lang="ru-RU" altLang="en-US"/>
          </a:p>
        </p:txBody>
      </p:sp>
    </p:spTree>
    <p:extLst>
      <p:ext uri="{BB962C8B-B14F-4D97-AF65-F5344CB8AC3E}">
        <p14:creationId xmlns:p14="http://schemas.microsoft.com/office/powerpoint/2010/main" val="15569677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5813" cy="5849937"/>
          </a:xfrm>
        </p:spPr>
        <p:txBody>
          <a:bodyPr vert="eaVert"/>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a:xfrm>
            <a:off x="457200" y="274638"/>
            <a:ext cx="6019800" cy="5849937"/>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F40101A-AAB4-4963-BE7B-4C46BD55AC51}" type="slidenum">
              <a:rPr lang="ru-RU" altLang="en-US"/>
              <a:pPr>
                <a:defRPr/>
              </a:pPr>
              <a:t>‹№›</a:t>
            </a:fld>
            <a:endParaRPr lang="ru-RU" altLang="en-US"/>
          </a:p>
        </p:txBody>
      </p:sp>
    </p:spTree>
    <p:extLst>
      <p:ext uri="{BB962C8B-B14F-4D97-AF65-F5344CB8AC3E}">
        <p14:creationId xmlns:p14="http://schemas.microsoft.com/office/powerpoint/2010/main" val="1483969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smtClean="0"/>
              <a:t>Зразок заголовка</a:t>
            </a:r>
            <a:endParaRPr lang="en-US"/>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FAD93BC-CD08-4328-9164-E2215B7ED171}" type="slidenum">
              <a:rPr lang="ru-RU" altLang="en-US"/>
              <a:pPr>
                <a:defRPr/>
              </a:pPr>
              <a:t>‹№›</a:t>
            </a:fld>
            <a:endParaRPr lang="ru-RU" altLang="en-US"/>
          </a:p>
        </p:txBody>
      </p:sp>
    </p:spTree>
    <p:extLst>
      <p:ext uri="{BB962C8B-B14F-4D97-AF65-F5344CB8AC3E}">
        <p14:creationId xmlns:p14="http://schemas.microsoft.com/office/powerpoint/2010/main" val="2950178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064D6E0-9AA5-4D20-99CE-AAEE190F0F8B}" type="slidenum">
              <a:rPr lang="ru-RU" altLang="en-US"/>
              <a:pPr>
                <a:defRPr/>
              </a:pPr>
              <a:t>‹№›</a:t>
            </a:fld>
            <a:endParaRPr lang="ru-RU" altLang="en-US"/>
          </a:p>
        </p:txBody>
      </p:sp>
    </p:spTree>
    <p:extLst>
      <p:ext uri="{BB962C8B-B14F-4D97-AF65-F5344CB8AC3E}">
        <p14:creationId xmlns:p14="http://schemas.microsoft.com/office/powerpoint/2010/main" val="1218216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smtClean="0"/>
              <a:t>Зразок заголовка</a:t>
            </a:r>
            <a:endParaRPr lang="en-US"/>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smtClean="0"/>
              <a:t>Редагувати стиль зразка тексту</a:t>
            </a:r>
          </a:p>
        </p:txBody>
      </p:sp>
      <p:sp>
        <p:nvSpPr>
          <p:cNvPr id="4" name="Rectangle 5"/>
          <p:cNvSpPr>
            <a:spLocks noGrp="1" noChangeArrowheads="1"/>
          </p:cNvSpPr>
          <p:nvPr>
            <p:ph type="sldNum" idx="10"/>
          </p:nvPr>
        </p:nvSpPr>
        <p:spPr>
          <a:ln/>
        </p:spPr>
        <p:txBody>
          <a:bodyPr/>
          <a:lstStyle>
            <a:lvl1pPr>
              <a:defRPr/>
            </a:lvl1pPr>
          </a:lstStyle>
          <a:p>
            <a:pPr>
              <a:defRPr/>
            </a:pPr>
            <a:fld id="{5EC5A37C-096A-4C92-9F28-432EF61B47C3}" type="slidenum">
              <a:rPr lang="ru-RU" altLang="en-US"/>
              <a:pPr>
                <a:defRPr/>
              </a:pPr>
              <a:t>‹№›</a:t>
            </a:fld>
            <a:endParaRPr lang="ru-RU" altLang="en-US"/>
          </a:p>
        </p:txBody>
      </p:sp>
    </p:spTree>
    <p:extLst>
      <p:ext uri="{BB962C8B-B14F-4D97-AF65-F5344CB8AC3E}">
        <p14:creationId xmlns:p14="http://schemas.microsoft.com/office/powerpoint/2010/main" val="23957471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sz="half" idx="1"/>
          </p:nvPr>
        </p:nvSpPr>
        <p:spPr>
          <a:xfrm>
            <a:off x="457200" y="1752600"/>
            <a:ext cx="4037013"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вмісту 3"/>
          <p:cNvSpPr>
            <a:spLocks noGrp="1"/>
          </p:cNvSpPr>
          <p:nvPr>
            <p:ph sz="half" idx="2"/>
          </p:nvPr>
        </p:nvSpPr>
        <p:spPr>
          <a:xfrm>
            <a:off x="4646613" y="1752600"/>
            <a:ext cx="4038600"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D824B046-CB32-4779-AF2F-9DFA30BE8772}" type="slidenum">
              <a:rPr lang="ru-RU" altLang="en-US"/>
              <a:pPr>
                <a:defRPr/>
              </a:pPr>
              <a:t>‹№›</a:t>
            </a:fld>
            <a:endParaRPr lang="ru-RU" altLang="en-US"/>
          </a:p>
        </p:txBody>
      </p:sp>
    </p:spTree>
    <p:extLst>
      <p:ext uri="{BB962C8B-B14F-4D97-AF65-F5344CB8AC3E}">
        <p14:creationId xmlns:p14="http://schemas.microsoft.com/office/powerpoint/2010/main" val="29680743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smtClean="0"/>
              <a:t>Зразок заголовка</a:t>
            </a:r>
            <a:endParaRPr lang="en-US"/>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23301D37-37AE-429A-824F-3B0E08474ACA}" type="slidenum">
              <a:rPr lang="ru-RU" altLang="en-US"/>
              <a:pPr>
                <a:defRPr/>
              </a:pPr>
              <a:t>‹№›</a:t>
            </a:fld>
            <a:endParaRPr lang="ru-RU" altLang="en-US"/>
          </a:p>
        </p:txBody>
      </p:sp>
    </p:spTree>
    <p:extLst>
      <p:ext uri="{BB962C8B-B14F-4D97-AF65-F5344CB8AC3E}">
        <p14:creationId xmlns:p14="http://schemas.microsoft.com/office/powerpoint/2010/main" val="420312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smtClean="0"/>
              <a:t>Зразок заголовка</a:t>
            </a:r>
            <a:endParaRPr lang="en-US"/>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9E8BA9E9-707D-4FBC-A07A-A2361FD6C621}" type="slidenum">
              <a:rPr lang="ru-RU" altLang="en-US"/>
              <a:pPr>
                <a:defRPr/>
              </a:pPr>
              <a:t>‹№›</a:t>
            </a:fld>
            <a:endParaRPr lang="ru-RU" altLang="en-US"/>
          </a:p>
        </p:txBody>
      </p:sp>
    </p:spTree>
    <p:extLst>
      <p:ext uri="{BB962C8B-B14F-4D97-AF65-F5344CB8AC3E}">
        <p14:creationId xmlns:p14="http://schemas.microsoft.com/office/powerpoint/2010/main" val="31062388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13E24595-2998-473B-8AA4-E6BC3AAB4373}" type="slidenum">
              <a:rPr lang="ru-RU" altLang="en-US"/>
              <a:pPr>
                <a:defRPr/>
              </a:pPr>
              <a:t>‹№›</a:t>
            </a:fld>
            <a:endParaRPr lang="ru-RU" altLang="en-US"/>
          </a:p>
        </p:txBody>
      </p:sp>
    </p:spTree>
    <p:extLst>
      <p:ext uri="{BB962C8B-B14F-4D97-AF65-F5344CB8AC3E}">
        <p14:creationId xmlns:p14="http://schemas.microsoft.com/office/powerpoint/2010/main" val="36157488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AF701955-CA6F-4516-BBFB-19DFD8923C3D}" type="slidenum">
              <a:rPr lang="ru-RU" altLang="en-US"/>
              <a:pPr>
                <a:defRPr/>
              </a:pPr>
              <a:t>‹№›</a:t>
            </a:fld>
            <a:endParaRPr lang="ru-RU" altLang="en-US"/>
          </a:p>
        </p:txBody>
      </p:sp>
    </p:spTree>
    <p:extLst>
      <p:ext uri="{BB962C8B-B14F-4D97-AF65-F5344CB8AC3E}">
        <p14:creationId xmlns:p14="http://schemas.microsoft.com/office/powerpoint/2010/main" val="4951760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4BEFA7AD-9DC4-44F4-BC4F-940E30BE4F39}" type="slidenum">
              <a:rPr lang="ru-RU" altLang="en-US"/>
              <a:pPr>
                <a:defRPr/>
              </a:pPr>
              <a:t>‹№›</a:t>
            </a:fld>
            <a:endParaRPr lang="ru-RU" altLang="en-US"/>
          </a:p>
        </p:txBody>
      </p:sp>
    </p:spTree>
    <p:extLst>
      <p:ext uri="{BB962C8B-B14F-4D97-AF65-F5344CB8AC3E}">
        <p14:creationId xmlns:p14="http://schemas.microsoft.com/office/powerpoint/2010/main" val="1357494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B76C2BC4-AACE-4BCF-8CB0-3134827762F4}" type="slidenum">
              <a:rPr lang="ru-RU" altLang="en-US"/>
              <a:pPr>
                <a:defRPr/>
              </a:pPr>
              <a:t>‹№›</a:t>
            </a:fld>
            <a:endParaRPr lang="ru-RU" altLang="en-US"/>
          </a:p>
        </p:txBody>
      </p:sp>
    </p:spTree>
    <p:extLst>
      <p:ext uri="{BB962C8B-B14F-4D97-AF65-F5344CB8AC3E}">
        <p14:creationId xmlns:p14="http://schemas.microsoft.com/office/powerpoint/2010/main" val="30458230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F982B92B-6B09-4E4B-8938-22806E5CF49B}" type="slidenum">
              <a:rPr lang="ru-RU" altLang="en-US"/>
              <a:pPr>
                <a:defRPr/>
              </a:pPr>
              <a:t>‹№›</a:t>
            </a:fld>
            <a:endParaRPr lang="ru-RU" altLang="en-US"/>
          </a:p>
        </p:txBody>
      </p:sp>
    </p:spTree>
    <p:extLst>
      <p:ext uri="{BB962C8B-B14F-4D97-AF65-F5344CB8AC3E}">
        <p14:creationId xmlns:p14="http://schemas.microsoft.com/office/powerpoint/2010/main" val="5438795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5813" cy="5849937"/>
          </a:xfrm>
        </p:spPr>
        <p:txBody>
          <a:bodyPr vert="eaVert"/>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a:xfrm>
            <a:off x="457200" y="274638"/>
            <a:ext cx="6019800" cy="5849937"/>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23B1006-E968-4F1B-856F-A1E412933712}" type="slidenum">
              <a:rPr lang="ru-RU" altLang="en-US"/>
              <a:pPr>
                <a:defRPr/>
              </a:pPr>
              <a:t>‹№›</a:t>
            </a:fld>
            <a:endParaRPr lang="ru-RU" altLang="en-US"/>
          </a:p>
        </p:txBody>
      </p:sp>
    </p:spTree>
    <p:extLst>
      <p:ext uri="{BB962C8B-B14F-4D97-AF65-F5344CB8AC3E}">
        <p14:creationId xmlns:p14="http://schemas.microsoft.com/office/powerpoint/2010/main" val="42168312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smtClean="0"/>
              <a:t>Зразок заголовка</a:t>
            </a:r>
            <a:endParaRPr lang="en-US"/>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60B0322-6700-4E1A-B10A-AA5D8F528F61}" type="slidenum">
              <a:rPr lang="ru-RU" altLang="en-US"/>
              <a:pPr>
                <a:defRPr/>
              </a:pPr>
              <a:t>‹№›</a:t>
            </a:fld>
            <a:endParaRPr lang="ru-RU" altLang="en-US"/>
          </a:p>
        </p:txBody>
      </p:sp>
    </p:spTree>
    <p:extLst>
      <p:ext uri="{BB962C8B-B14F-4D97-AF65-F5344CB8AC3E}">
        <p14:creationId xmlns:p14="http://schemas.microsoft.com/office/powerpoint/2010/main" val="2477561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2069F1C-2B6D-48E5-8C0B-5475D3F69DE0}" type="slidenum">
              <a:rPr lang="ru-RU" altLang="en-US"/>
              <a:pPr>
                <a:defRPr/>
              </a:pPr>
              <a:t>‹№›</a:t>
            </a:fld>
            <a:endParaRPr lang="ru-RU" altLang="en-US"/>
          </a:p>
        </p:txBody>
      </p:sp>
    </p:spTree>
    <p:extLst>
      <p:ext uri="{BB962C8B-B14F-4D97-AF65-F5344CB8AC3E}">
        <p14:creationId xmlns:p14="http://schemas.microsoft.com/office/powerpoint/2010/main" val="15217842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smtClean="0"/>
              <a:t>Зразок заголовка</a:t>
            </a:r>
            <a:endParaRPr lang="en-US"/>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smtClean="0"/>
              <a:t>Редагувати стиль зразка тексту</a:t>
            </a:r>
          </a:p>
        </p:txBody>
      </p:sp>
      <p:sp>
        <p:nvSpPr>
          <p:cNvPr id="4" name="Rectangle 5"/>
          <p:cNvSpPr>
            <a:spLocks noGrp="1" noChangeArrowheads="1"/>
          </p:cNvSpPr>
          <p:nvPr>
            <p:ph type="sldNum" idx="10"/>
          </p:nvPr>
        </p:nvSpPr>
        <p:spPr>
          <a:ln/>
        </p:spPr>
        <p:txBody>
          <a:bodyPr/>
          <a:lstStyle>
            <a:lvl1pPr>
              <a:defRPr/>
            </a:lvl1pPr>
          </a:lstStyle>
          <a:p>
            <a:pPr>
              <a:defRPr/>
            </a:pPr>
            <a:fld id="{5A4C9A33-1A59-4EA8-92F0-BD442344B3D1}" type="slidenum">
              <a:rPr lang="ru-RU" altLang="en-US"/>
              <a:pPr>
                <a:defRPr/>
              </a:pPr>
              <a:t>‹№›</a:t>
            </a:fld>
            <a:endParaRPr lang="ru-RU" altLang="en-US"/>
          </a:p>
        </p:txBody>
      </p:sp>
    </p:spTree>
    <p:extLst>
      <p:ext uri="{BB962C8B-B14F-4D97-AF65-F5344CB8AC3E}">
        <p14:creationId xmlns:p14="http://schemas.microsoft.com/office/powerpoint/2010/main" val="1181949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sz="half" idx="1"/>
          </p:nvPr>
        </p:nvSpPr>
        <p:spPr>
          <a:xfrm>
            <a:off x="457200" y="1752600"/>
            <a:ext cx="4037013"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вмісту 3"/>
          <p:cNvSpPr>
            <a:spLocks noGrp="1"/>
          </p:cNvSpPr>
          <p:nvPr>
            <p:ph sz="half" idx="2"/>
          </p:nvPr>
        </p:nvSpPr>
        <p:spPr>
          <a:xfrm>
            <a:off x="4646613" y="1752600"/>
            <a:ext cx="4038600"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0AF3D0BD-8EB6-4EDF-A623-B18057406458}" type="slidenum">
              <a:rPr lang="ru-RU" altLang="en-US"/>
              <a:pPr>
                <a:defRPr/>
              </a:pPr>
              <a:t>‹№›</a:t>
            </a:fld>
            <a:endParaRPr lang="ru-RU" altLang="en-US"/>
          </a:p>
        </p:txBody>
      </p:sp>
    </p:spTree>
    <p:extLst>
      <p:ext uri="{BB962C8B-B14F-4D97-AF65-F5344CB8AC3E}">
        <p14:creationId xmlns:p14="http://schemas.microsoft.com/office/powerpoint/2010/main" val="361448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E134956B-E610-4656-8BF8-F1C9173A13EF}" type="slidenum">
              <a:rPr lang="ru-RU" altLang="en-US"/>
              <a:pPr>
                <a:defRPr/>
              </a:pPr>
              <a:t>‹№›</a:t>
            </a:fld>
            <a:endParaRPr lang="ru-RU" altLang="en-US"/>
          </a:p>
        </p:txBody>
      </p:sp>
    </p:spTree>
    <p:extLst>
      <p:ext uri="{BB962C8B-B14F-4D97-AF65-F5344CB8AC3E}">
        <p14:creationId xmlns:p14="http://schemas.microsoft.com/office/powerpoint/2010/main" val="15481649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smtClean="0"/>
              <a:t>Зразок заголовка</a:t>
            </a:r>
            <a:endParaRPr lang="en-US"/>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7C82E9BC-E6F5-4B5D-AC02-CFB15FB55B6E}" type="slidenum">
              <a:rPr lang="ru-RU" altLang="en-US"/>
              <a:pPr>
                <a:defRPr/>
              </a:pPr>
              <a:t>‹№›</a:t>
            </a:fld>
            <a:endParaRPr lang="ru-RU" altLang="en-US"/>
          </a:p>
        </p:txBody>
      </p:sp>
    </p:spTree>
    <p:extLst>
      <p:ext uri="{BB962C8B-B14F-4D97-AF65-F5344CB8AC3E}">
        <p14:creationId xmlns:p14="http://schemas.microsoft.com/office/powerpoint/2010/main" val="34241051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7F9A32EF-5109-4E38-89B0-661A881AD8AE}" type="slidenum">
              <a:rPr lang="ru-RU" altLang="en-US"/>
              <a:pPr>
                <a:defRPr/>
              </a:pPr>
              <a:t>‹№›</a:t>
            </a:fld>
            <a:endParaRPr lang="ru-RU" altLang="en-US"/>
          </a:p>
        </p:txBody>
      </p:sp>
    </p:spTree>
    <p:extLst>
      <p:ext uri="{BB962C8B-B14F-4D97-AF65-F5344CB8AC3E}">
        <p14:creationId xmlns:p14="http://schemas.microsoft.com/office/powerpoint/2010/main" val="29284388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719C5123-307A-4825-B87F-15CAB730E4BF}" type="slidenum">
              <a:rPr lang="ru-RU" altLang="en-US"/>
              <a:pPr>
                <a:defRPr/>
              </a:pPr>
              <a:t>‹№›</a:t>
            </a:fld>
            <a:endParaRPr lang="ru-RU" altLang="en-US"/>
          </a:p>
        </p:txBody>
      </p:sp>
    </p:spTree>
    <p:extLst>
      <p:ext uri="{BB962C8B-B14F-4D97-AF65-F5344CB8AC3E}">
        <p14:creationId xmlns:p14="http://schemas.microsoft.com/office/powerpoint/2010/main" val="4552330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BA8E17C0-B3E1-4458-A0F8-EE0B820C1194}" type="slidenum">
              <a:rPr lang="ru-RU" altLang="en-US"/>
              <a:pPr>
                <a:defRPr/>
              </a:pPr>
              <a:t>‹№›</a:t>
            </a:fld>
            <a:endParaRPr lang="ru-RU" altLang="en-US"/>
          </a:p>
        </p:txBody>
      </p:sp>
    </p:spTree>
    <p:extLst>
      <p:ext uri="{BB962C8B-B14F-4D97-AF65-F5344CB8AC3E}">
        <p14:creationId xmlns:p14="http://schemas.microsoft.com/office/powerpoint/2010/main" val="4448359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91B32EDC-D56D-420A-B290-2F61FADA0F04}" type="slidenum">
              <a:rPr lang="ru-RU" altLang="en-US"/>
              <a:pPr>
                <a:defRPr/>
              </a:pPr>
              <a:t>‹№›</a:t>
            </a:fld>
            <a:endParaRPr lang="ru-RU" altLang="en-US"/>
          </a:p>
        </p:txBody>
      </p:sp>
    </p:spTree>
    <p:extLst>
      <p:ext uri="{BB962C8B-B14F-4D97-AF65-F5344CB8AC3E}">
        <p14:creationId xmlns:p14="http://schemas.microsoft.com/office/powerpoint/2010/main" val="4737950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ED75B30-D776-4B84-B665-1CF2A2B01FAC}" type="slidenum">
              <a:rPr lang="ru-RU" altLang="en-US"/>
              <a:pPr>
                <a:defRPr/>
              </a:pPr>
              <a:t>‹№›</a:t>
            </a:fld>
            <a:endParaRPr lang="ru-RU" altLang="en-US"/>
          </a:p>
        </p:txBody>
      </p:sp>
    </p:spTree>
    <p:extLst>
      <p:ext uri="{BB962C8B-B14F-4D97-AF65-F5344CB8AC3E}">
        <p14:creationId xmlns:p14="http://schemas.microsoft.com/office/powerpoint/2010/main" val="38974117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5813" cy="5849937"/>
          </a:xfrm>
        </p:spPr>
        <p:txBody>
          <a:bodyPr vert="eaVert"/>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a:xfrm>
            <a:off x="457200" y="274638"/>
            <a:ext cx="6019800" cy="5849937"/>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E7CDB591-1CA0-4DE4-90B8-D08B7832E9F3}" type="slidenum">
              <a:rPr lang="ru-RU" altLang="en-US"/>
              <a:pPr>
                <a:defRPr/>
              </a:pPr>
              <a:t>‹№›</a:t>
            </a:fld>
            <a:endParaRPr lang="ru-RU" altLang="en-US"/>
          </a:p>
        </p:txBody>
      </p:sp>
    </p:spTree>
    <p:extLst>
      <p:ext uri="{BB962C8B-B14F-4D97-AF65-F5344CB8AC3E}">
        <p14:creationId xmlns:p14="http://schemas.microsoft.com/office/powerpoint/2010/main" val="19161615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smtClean="0"/>
              <a:t>Зразок заголовка</a:t>
            </a:r>
            <a:endParaRPr lang="en-US"/>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C0056FF-46DB-4225-841E-3BD87278A6F0}" type="slidenum">
              <a:rPr lang="ru-RU" altLang="en-US"/>
              <a:pPr>
                <a:defRPr/>
              </a:pPr>
              <a:t>‹№›</a:t>
            </a:fld>
            <a:endParaRPr lang="ru-RU" altLang="en-US"/>
          </a:p>
        </p:txBody>
      </p:sp>
    </p:spTree>
    <p:extLst>
      <p:ext uri="{BB962C8B-B14F-4D97-AF65-F5344CB8AC3E}">
        <p14:creationId xmlns:p14="http://schemas.microsoft.com/office/powerpoint/2010/main" val="4374097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89F906D3-4B7C-4B5E-B768-4C25EA12E37C}" type="slidenum">
              <a:rPr lang="ru-RU" altLang="en-US"/>
              <a:pPr>
                <a:defRPr/>
              </a:pPr>
              <a:t>‹№›</a:t>
            </a:fld>
            <a:endParaRPr lang="ru-RU" altLang="en-US"/>
          </a:p>
        </p:txBody>
      </p:sp>
    </p:spTree>
    <p:extLst>
      <p:ext uri="{BB962C8B-B14F-4D97-AF65-F5344CB8AC3E}">
        <p14:creationId xmlns:p14="http://schemas.microsoft.com/office/powerpoint/2010/main" val="5170715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smtClean="0"/>
              <a:t>Зразок заголовка</a:t>
            </a:r>
            <a:endParaRPr lang="en-US"/>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smtClean="0"/>
              <a:t>Редагувати стиль зразка тексту</a:t>
            </a:r>
          </a:p>
        </p:txBody>
      </p:sp>
      <p:sp>
        <p:nvSpPr>
          <p:cNvPr id="4" name="Rectangle 5"/>
          <p:cNvSpPr>
            <a:spLocks noGrp="1" noChangeArrowheads="1"/>
          </p:cNvSpPr>
          <p:nvPr>
            <p:ph type="sldNum" idx="10"/>
          </p:nvPr>
        </p:nvSpPr>
        <p:spPr>
          <a:ln/>
        </p:spPr>
        <p:txBody>
          <a:bodyPr/>
          <a:lstStyle>
            <a:lvl1pPr>
              <a:defRPr/>
            </a:lvl1pPr>
          </a:lstStyle>
          <a:p>
            <a:pPr>
              <a:defRPr/>
            </a:pPr>
            <a:fld id="{5CD2E0E6-5EEB-4B4E-B91B-F9C15F4B8D95}" type="slidenum">
              <a:rPr lang="ru-RU" altLang="en-US"/>
              <a:pPr>
                <a:defRPr/>
              </a:pPr>
              <a:t>‹№›</a:t>
            </a:fld>
            <a:endParaRPr lang="ru-RU" altLang="en-US"/>
          </a:p>
        </p:txBody>
      </p:sp>
    </p:spTree>
    <p:extLst>
      <p:ext uri="{BB962C8B-B14F-4D97-AF65-F5344CB8AC3E}">
        <p14:creationId xmlns:p14="http://schemas.microsoft.com/office/powerpoint/2010/main" val="3906287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9EBCD1E2-DEE0-46CC-BAF5-D476CC2CDBAB}" type="slidenum">
              <a:rPr lang="ru-RU" altLang="en-US"/>
              <a:pPr>
                <a:defRPr/>
              </a:pPr>
              <a:t>‹№›</a:t>
            </a:fld>
            <a:endParaRPr lang="ru-RU" altLang="en-US"/>
          </a:p>
        </p:txBody>
      </p:sp>
    </p:spTree>
    <p:extLst>
      <p:ext uri="{BB962C8B-B14F-4D97-AF65-F5344CB8AC3E}">
        <p14:creationId xmlns:p14="http://schemas.microsoft.com/office/powerpoint/2010/main" val="3920364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sz="half" idx="1"/>
          </p:nvPr>
        </p:nvSpPr>
        <p:spPr>
          <a:xfrm>
            <a:off x="457200" y="1752600"/>
            <a:ext cx="4037013"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вмісту 3"/>
          <p:cNvSpPr>
            <a:spLocks noGrp="1"/>
          </p:cNvSpPr>
          <p:nvPr>
            <p:ph sz="half" idx="2"/>
          </p:nvPr>
        </p:nvSpPr>
        <p:spPr>
          <a:xfrm>
            <a:off x="4646613" y="1752600"/>
            <a:ext cx="4038600"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0358359D-0451-4C70-BA6D-21610200F6FC}" type="slidenum">
              <a:rPr lang="ru-RU" altLang="en-US"/>
              <a:pPr>
                <a:defRPr/>
              </a:pPr>
              <a:t>‹№›</a:t>
            </a:fld>
            <a:endParaRPr lang="ru-RU" altLang="en-US"/>
          </a:p>
        </p:txBody>
      </p:sp>
    </p:spTree>
    <p:extLst>
      <p:ext uri="{BB962C8B-B14F-4D97-AF65-F5344CB8AC3E}">
        <p14:creationId xmlns:p14="http://schemas.microsoft.com/office/powerpoint/2010/main" val="16397504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smtClean="0"/>
              <a:t>Зразок заголовка</a:t>
            </a:r>
            <a:endParaRPr lang="en-US"/>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7A7A7F46-489B-4B91-A2EA-AD7B8779F389}" type="slidenum">
              <a:rPr lang="ru-RU" altLang="en-US"/>
              <a:pPr>
                <a:defRPr/>
              </a:pPr>
              <a:t>‹№›</a:t>
            </a:fld>
            <a:endParaRPr lang="ru-RU" altLang="en-US"/>
          </a:p>
        </p:txBody>
      </p:sp>
    </p:spTree>
    <p:extLst>
      <p:ext uri="{BB962C8B-B14F-4D97-AF65-F5344CB8AC3E}">
        <p14:creationId xmlns:p14="http://schemas.microsoft.com/office/powerpoint/2010/main" val="27838394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4EFA9A53-2ABA-4B72-BC41-8B553A82B928}" type="slidenum">
              <a:rPr lang="ru-RU" altLang="en-US"/>
              <a:pPr>
                <a:defRPr/>
              </a:pPr>
              <a:t>‹№›</a:t>
            </a:fld>
            <a:endParaRPr lang="ru-RU" altLang="en-US"/>
          </a:p>
        </p:txBody>
      </p:sp>
    </p:spTree>
    <p:extLst>
      <p:ext uri="{BB962C8B-B14F-4D97-AF65-F5344CB8AC3E}">
        <p14:creationId xmlns:p14="http://schemas.microsoft.com/office/powerpoint/2010/main" val="35851946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284D1C6D-02E2-4BE0-8876-830532A707AF}" type="slidenum">
              <a:rPr lang="ru-RU" altLang="en-US"/>
              <a:pPr>
                <a:defRPr/>
              </a:pPr>
              <a:t>‹№›</a:t>
            </a:fld>
            <a:endParaRPr lang="ru-RU" altLang="en-US"/>
          </a:p>
        </p:txBody>
      </p:sp>
    </p:spTree>
    <p:extLst>
      <p:ext uri="{BB962C8B-B14F-4D97-AF65-F5344CB8AC3E}">
        <p14:creationId xmlns:p14="http://schemas.microsoft.com/office/powerpoint/2010/main" val="4436771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CAE310BD-5E07-4565-8552-000401BAC03E}" type="slidenum">
              <a:rPr lang="ru-RU" altLang="en-US"/>
              <a:pPr>
                <a:defRPr/>
              </a:pPr>
              <a:t>‹№›</a:t>
            </a:fld>
            <a:endParaRPr lang="ru-RU" altLang="en-US"/>
          </a:p>
        </p:txBody>
      </p:sp>
    </p:spTree>
    <p:extLst>
      <p:ext uri="{BB962C8B-B14F-4D97-AF65-F5344CB8AC3E}">
        <p14:creationId xmlns:p14="http://schemas.microsoft.com/office/powerpoint/2010/main" val="4749186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5174D156-5D1F-407E-B0AE-1EBBE644D6C8}" type="slidenum">
              <a:rPr lang="ru-RU" altLang="en-US"/>
              <a:pPr>
                <a:defRPr/>
              </a:pPr>
              <a:t>‹№›</a:t>
            </a:fld>
            <a:endParaRPr lang="ru-RU" altLang="en-US"/>
          </a:p>
        </p:txBody>
      </p:sp>
    </p:spTree>
    <p:extLst>
      <p:ext uri="{BB962C8B-B14F-4D97-AF65-F5344CB8AC3E}">
        <p14:creationId xmlns:p14="http://schemas.microsoft.com/office/powerpoint/2010/main" val="20005402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5E81B95-64CA-43B3-BE18-1F557F0942F1}" type="slidenum">
              <a:rPr lang="ru-RU" altLang="en-US"/>
              <a:pPr>
                <a:defRPr/>
              </a:pPr>
              <a:t>‹№›</a:t>
            </a:fld>
            <a:endParaRPr lang="ru-RU" altLang="en-US"/>
          </a:p>
        </p:txBody>
      </p:sp>
    </p:spTree>
    <p:extLst>
      <p:ext uri="{BB962C8B-B14F-4D97-AF65-F5344CB8AC3E}">
        <p14:creationId xmlns:p14="http://schemas.microsoft.com/office/powerpoint/2010/main" val="9042123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5813" cy="5849937"/>
          </a:xfrm>
        </p:spPr>
        <p:txBody>
          <a:bodyPr vert="eaVert"/>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a:xfrm>
            <a:off x="457200" y="274638"/>
            <a:ext cx="6019800" cy="5849937"/>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423C3CA-BF3D-4997-A478-9372C47DDE76}" type="slidenum">
              <a:rPr lang="ru-RU" altLang="en-US"/>
              <a:pPr>
                <a:defRPr/>
              </a:pPr>
              <a:t>‹№›</a:t>
            </a:fld>
            <a:endParaRPr lang="ru-RU" altLang="en-US"/>
          </a:p>
        </p:txBody>
      </p:sp>
    </p:spTree>
    <p:extLst>
      <p:ext uri="{BB962C8B-B14F-4D97-AF65-F5344CB8AC3E}">
        <p14:creationId xmlns:p14="http://schemas.microsoft.com/office/powerpoint/2010/main" val="22568678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smtClean="0"/>
              <a:t>Зразок заголовка</a:t>
            </a:r>
            <a:endParaRPr lang="en-US"/>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F5EB9BAB-1AA6-4978-8687-74A29E723D31}" type="slidenum">
              <a:rPr lang="ru-RU" altLang="en-US"/>
              <a:pPr>
                <a:defRPr/>
              </a:pPr>
              <a:t>‹№›</a:t>
            </a:fld>
            <a:endParaRPr lang="ru-RU" altLang="en-US"/>
          </a:p>
        </p:txBody>
      </p:sp>
    </p:spTree>
    <p:extLst>
      <p:ext uri="{BB962C8B-B14F-4D97-AF65-F5344CB8AC3E}">
        <p14:creationId xmlns:p14="http://schemas.microsoft.com/office/powerpoint/2010/main" val="19672222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E7881CCF-C030-49A9-8D15-29F8A6C05CE0}" type="slidenum">
              <a:rPr lang="ru-RU" altLang="en-US"/>
              <a:pPr>
                <a:defRPr/>
              </a:pPr>
              <a:t>‹№›</a:t>
            </a:fld>
            <a:endParaRPr lang="ru-RU" altLang="en-US"/>
          </a:p>
        </p:txBody>
      </p:sp>
    </p:spTree>
    <p:extLst>
      <p:ext uri="{BB962C8B-B14F-4D97-AF65-F5344CB8AC3E}">
        <p14:creationId xmlns:p14="http://schemas.microsoft.com/office/powerpoint/2010/main" val="1457005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F5B19B41-3974-469C-B60A-478560FD5BCF}" type="slidenum">
              <a:rPr lang="ru-RU" altLang="en-US"/>
              <a:pPr>
                <a:defRPr/>
              </a:pPr>
              <a:t>‹№›</a:t>
            </a:fld>
            <a:endParaRPr lang="ru-RU" altLang="en-US"/>
          </a:p>
        </p:txBody>
      </p:sp>
    </p:spTree>
    <p:extLst>
      <p:ext uri="{BB962C8B-B14F-4D97-AF65-F5344CB8AC3E}">
        <p14:creationId xmlns:p14="http://schemas.microsoft.com/office/powerpoint/2010/main" val="20846081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smtClean="0"/>
              <a:t>Зразок заголовка</a:t>
            </a:r>
            <a:endParaRPr lang="en-US"/>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smtClean="0"/>
              <a:t>Редагувати стиль зразка тексту</a:t>
            </a:r>
          </a:p>
        </p:txBody>
      </p:sp>
      <p:sp>
        <p:nvSpPr>
          <p:cNvPr id="4" name="Rectangle 5"/>
          <p:cNvSpPr>
            <a:spLocks noGrp="1" noChangeArrowheads="1"/>
          </p:cNvSpPr>
          <p:nvPr>
            <p:ph type="sldNum" idx="10"/>
          </p:nvPr>
        </p:nvSpPr>
        <p:spPr>
          <a:ln/>
        </p:spPr>
        <p:txBody>
          <a:bodyPr/>
          <a:lstStyle>
            <a:lvl1pPr>
              <a:defRPr/>
            </a:lvl1pPr>
          </a:lstStyle>
          <a:p>
            <a:pPr>
              <a:defRPr/>
            </a:pPr>
            <a:fld id="{FB1A5603-C393-47C8-A21F-37DDDF5F04CA}" type="slidenum">
              <a:rPr lang="ru-RU" altLang="en-US"/>
              <a:pPr>
                <a:defRPr/>
              </a:pPr>
              <a:t>‹№›</a:t>
            </a:fld>
            <a:endParaRPr lang="ru-RU" altLang="en-US"/>
          </a:p>
        </p:txBody>
      </p:sp>
    </p:spTree>
    <p:extLst>
      <p:ext uri="{BB962C8B-B14F-4D97-AF65-F5344CB8AC3E}">
        <p14:creationId xmlns:p14="http://schemas.microsoft.com/office/powerpoint/2010/main" val="16611576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sz="half" idx="1"/>
          </p:nvPr>
        </p:nvSpPr>
        <p:spPr>
          <a:xfrm>
            <a:off x="457200" y="1752600"/>
            <a:ext cx="4037013"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вмісту 3"/>
          <p:cNvSpPr>
            <a:spLocks noGrp="1"/>
          </p:cNvSpPr>
          <p:nvPr>
            <p:ph sz="half" idx="2"/>
          </p:nvPr>
        </p:nvSpPr>
        <p:spPr>
          <a:xfrm>
            <a:off x="4646613" y="1752600"/>
            <a:ext cx="4038600"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B6101F72-CF42-4116-B001-0F14845F7EB0}" type="slidenum">
              <a:rPr lang="ru-RU" altLang="en-US"/>
              <a:pPr>
                <a:defRPr/>
              </a:pPr>
              <a:t>‹№›</a:t>
            </a:fld>
            <a:endParaRPr lang="ru-RU" altLang="en-US"/>
          </a:p>
        </p:txBody>
      </p:sp>
    </p:spTree>
    <p:extLst>
      <p:ext uri="{BB962C8B-B14F-4D97-AF65-F5344CB8AC3E}">
        <p14:creationId xmlns:p14="http://schemas.microsoft.com/office/powerpoint/2010/main" val="34191190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smtClean="0"/>
              <a:t>Зразок заголовка</a:t>
            </a:r>
            <a:endParaRPr lang="en-US"/>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8642DC3C-0377-4193-9284-7604EDF5CF78}" type="slidenum">
              <a:rPr lang="ru-RU" altLang="en-US"/>
              <a:pPr>
                <a:defRPr/>
              </a:pPr>
              <a:t>‹№›</a:t>
            </a:fld>
            <a:endParaRPr lang="ru-RU" altLang="en-US"/>
          </a:p>
        </p:txBody>
      </p:sp>
    </p:spTree>
    <p:extLst>
      <p:ext uri="{BB962C8B-B14F-4D97-AF65-F5344CB8AC3E}">
        <p14:creationId xmlns:p14="http://schemas.microsoft.com/office/powerpoint/2010/main" val="32605736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F2C3B642-B98A-4426-AE02-3AD91A1A0C66}" type="slidenum">
              <a:rPr lang="ru-RU" altLang="en-US"/>
              <a:pPr>
                <a:defRPr/>
              </a:pPr>
              <a:t>‹№›</a:t>
            </a:fld>
            <a:endParaRPr lang="ru-RU" altLang="en-US"/>
          </a:p>
        </p:txBody>
      </p:sp>
    </p:spTree>
    <p:extLst>
      <p:ext uri="{BB962C8B-B14F-4D97-AF65-F5344CB8AC3E}">
        <p14:creationId xmlns:p14="http://schemas.microsoft.com/office/powerpoint/2010/main" val="23351521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5F38FA71-AE19-4BEB-92E9-9D8EAFA942DE}" type="slidenum">
              <a:rPr lang="ru-RU" altLang="en-US"/>
              <a:pPr>
                <a:defRPr/>
              </a:pPr>
              <a:t>‹№›</a:t>
            </a:fld>
            <a:endParaRPr lang="ru-RU" altLang="en-US"/>
          </a:p>
        </p:txBody>
      </p:sp>
    </p:spTree>
    <p:extLst>
      <p:ext uri="{BB962C8B-B14F-4D97-AF65-F5344CB8AC3E}">
        <p14:creationId xmlns:p14="http://schemas.microsoft.com/office/powerpoint/2010/main" val="11755765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9E71FEB7-2233-42AC-82BC-E16E8C684FD1}" type="slidenum">
              <a:rPr lang="ru-RU" altLang="en-US"/>
              <a:pPr>
                <a:defRPr/>
              </a:pPr>
              <a:t>‹№›</a:t>
            </a:fld>
            <a:endParaRPr lang="ru-RU" altLang="en-US"/>
          </a:p>
        </p:txBody>
      </p:sp>
    </p:spTree>
    <p:extLst>
      <p:ext uri="{BB962C8B-B14F-4D97-AF65-F5344CB8AC3E}">
        <p14:creationId xmlns:p14="http://schemas.microsoft.com/office/powerpoint/2010/main" val="13628308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3C76AC06-C5C7-4EED-AE42-32FDF4351D70}" type="slidenum">
              <a:rPr lang="ru-RU" altLang="en-US"/>
              <a:pPr>
                <a:defRPr/>
              </a:pPr>
              <a:t>‹№›</a:t>
            </a:fld>
            <a:endParaRPr lang="ru-RU" altLang="en-US"/>
          </a:p>
        </p:txBody>
      </p:sp>
    </p:spTree>
    <p:extLst>
      <p:ext uri="{BB962C8B-B14F-4D97-AF65-F5344CB8AC3E}">
        <p14:creationId xmlns:p14="http://schemas.microsoft.com/office/powerpoint/2010/main" val="20699894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5BB3FC1-533E-4A5C-81E2-07FDA7BC3B92}" type="slidenum">
              <a:rPr lang="ru-RU" altLang="en-US"/>
              <a:pPr>
                <a:defRPr/>
              </a:pPr>
              <a:t>‹№›</a:t>
            </a:fld>
            <a:endParaRPr lang="ru-RU" altLang="en-US"/>
          </a:p>
        </p:txBody>
      </p:sp>
    </p:spTree>
    <p:extLst>
      <p:ext uri="{BB962C8B-B14F-4D97-AF65-F5344CB8AC3E}">
        <p14:creationId xmlns:p14="http://schemas.microsoft.com/office/powerpoint/2010/main" val="35107169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5813" cy="5849937"/>
          </a:xfrm>
        </p:spPr>
        <p:txBody>
          <a:bodyPr vert="eaVert"/>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a:xfrm>
            <a:off x="457200" y="274638"/>
            <a:ext cx="6019800" cy="5849937"/>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5FB1FDD-99AD-4DBB-93D6-7BF83C2FC27D}" type="slidenum">
              <a:rPr lang="ru-RU" altLang="en-US"/>
              <a:pPr>
                <a:defRPr/>
              </a:pPr>
              <a:t>‹№›</a:t>
            </a:fld>
            <a:endParaRPr lang="ru-RU" altLang="en-US"/>
          </a:p>
        </p:txBody>
      </p:sp>
    </p:spTree>
    <p:extLst>
      <p:ext uri="{BB962C8B-B14F-4D97-AF65-F5344CB8AC3E}">
        <p14:creationId xmlns:p14="http://schemas.microsoft.com/office/powerpoint/2010/main" val="35752067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Користуваць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8013" cy="1141412"/>
          </a:xfrm>
        </p:spPr>
        <p:txBody>
          <a:bodyPr/>
          <a:lstStyle/>
          <a:p>
            <a:r>
              <a:rPr lang="uk-UA" smtClean="0"/>
              <a:t>Зразок заголовка</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0C580C08-9A05-4A53-8C78-A2CFBD7388AD}" type="slidenum">
              <a:rPr lang="ru-RU" altLang="en-US"/>
              <a:pPr>
                <a:defRPr/>
              </a:pPr>
              <a:t>‹№›</a:t>
            </a:fld>
            <a:endParaRPr lang="ru-RU" altLang="en-US"/>
          </a:p>
        </p:txBody>
      </p:sp>
    </p:spTree>
    <p:extLst>
      <p:ext uri="{BB962C8B-B14F-4D97-AF65-F5344CB8AC3E}">
        <p14:creationId xmlns:p14="http://schemas.microsoft.com/office/powerpoint/2010/main" val="284392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377EA53E-A8FC-4978-8DFB-9CC0C2804F21}" type="slidenum">
              <a:rPr lang="ru-RU" altLang="en-US"/>
              <a:pPr>
                <a:defRPr/>
              </a:pPr>
              <a:t>‹№›</a:t>
            </a:fld>
            <a:endParaRPr lang="ru-RU" altLang="en-US"/>
          </a:p>
        </p:txBody>
      </p:sp>
    </p:spTree>
    <p:extLst>
      <p:ext uri="{BB962C8B-B14F-4D97-AF65-F5344CB8AC3E}">
        <p14:creationId xmlns:p14="http://schemas.microsoft.com/office/powerpoint/2010/main" val="15508948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uk-UA" smtClean="0"/>
              <a:t>Зразок заголовка</a:t>
            </a:r>
            <a:endParaRPr lang="en-US"/>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30C89D5-FA2E-4111-8D66-6FCDEA9E3AF0}" type="slidenum">
              <a:rPr lang="ru-RU" altLang="en-US"/>
              <a:pPr>
                <a:defRPr/>
              </a:pPr>
              <a:t>‹№›</a:t>
            </a:fld>
            <a:endParaRPr lang="ru-RU" altLang="en-US"/>
          </a:p>
        </p:txBody>
      </p:sp>
    </p:spTree>
    <p:extLst>
      <p:ext uri="{BB962C8B-B14F-4D97-AF65-F5344CB8AC3E}">
        <p14:creationId xmlns:p14="http://schemas.microsoft.com/office/powerpoint/2010/main" val="29671918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159289D-06F4-4E2C-8C0D-F823D6566EF5}" type="slidenum">
              <a:rPr lang="ru-RU" altLang="en-US"/>
              <a:pPr>
                <a:defRPr/>
              </a:pPr>
              <a:t>‹№›</a:t>
            </a:fld>
            <a:endParaRPr lang="ru-RU" altLang="en-US"/>
          </a:p>
        </p:txBody>
      </p:sp>
    </p:spTree>
    <p:extLst>
      <p:ext uri="{BB962C8B-B14F-4D97-AF65-F5344CB8AC3E}">
        <p14:creationId xmlns:p14="http://schemas.microsoft.com/office/powerpoint/2010/main" val="39059623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uk-UA" smtClean="0"/>
              <a:t>Зразок заголовка</a:t>
            </a:r>
            <a:endParaRPr lang="en-US"/>
          </a:p>
        </p:txBody>
      </p:sp>
      <p:sp>
        <p:nvSpPr>
          <p:cNvPr id="3" name="Місце для тексту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smtClean="0"/>
              <a:t>Редагувати стиль зразка тексту</a:t>
            </a:r>
          </a:p>
        </p:txBody>
      </p:sp>
      <p:sp>
        <p:nvSpPr>
          <p:cNvPr id="4" name="Rectangle 5"/>
          <p:cNvSpPr>
            <a:spLocks noGrp="1" noChangeArrowheads="1"/>
          </p:cNvSpPr>
          <p:nvPr>
            <p:ph type="sldNum" idx="10"/>
          </p:nvPr>
        </p:nvSpPr>
        <p:spPr>
          <a:ln/>
        </p:spPr>
        <p:txBody>
          <a:bodyPr/>
          <a:lstStyle>
            <a:lvl1pPr>
              <a:defRPr/>
            </a:lvl1pPr>
          </a:lstStyle>
          <a:p>
            <a:pPr>
              <a:defRPr/>
            </a:pPr>
            <a:fld id="{72EF3E45-B997-4B43-8E56-43781891C3E5}" type="slidenum">
              <a:rPr lang="ru-RU" altLang="en-US"/>
              <a:pPr>
                <a:defRPr/>
              </a:pPr>
              <a:t>‹№›</a:t>
            </a:fld>
            <a:endParaRPr lang="ru-RU" altLang="en-US"/>
          </a:p>
        </p:txBody>
      </p:sp>
    </p:spTree>
    <p:extLst>
      <p:ext uri="{BB962C8B-B14F-4D97-AF65-F5344CB8AC3E}">
        <p14:creationId xmlns:p14="http://schemas.microsoft.com/office/powerpoint/2010/main" val="14710247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місту 2"/>
          <p:cNvSpPr>
            <a:spLocks noGrp="1"/>
          </p:cNvSpPr>
          <p:nvPr>
            <p:ph sz="half" idx="1"/>
          </p:nvPr>
        </p:nvSpPr>
        <p:spPr>
          <a:xfrm>
            <a:off x="457200" y="1752600"/>
            <a:ext cx="4037013"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вмісту 3"/>
          <p:cNvSpPr>
            <a:spLocks noGrp="1"/>
          </p:cNvSpPr>
          <p:nvPr>
            <p:ph sz="half" idx="2"/>
          </p:nvPr>
        </p:nvSpPr>
        <p:spPr>
          <a:xfrm>
            <a:off x="4646613" y="1752600"/>
            <a:ext cx="4038600" cy="437197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AA738544-D9BA-4C6B-825C-00C923DFD08A}" type="slidenum">
              <a:rPr lang="ru-RU" altLang="en-US"/>
              <a:pPr>
                <a:defRPr/>
              </a:pPr>
              <a:t>‹№›</a:t>
            </a:fld>
            <a:endParaRPr lang="ru-RU" altLang="en-US"/>
          </a:p>
        </p:txBody>
      </p:sp>
    </p:spTree>
    <p:extLst>
      <p:ext uri="{BB962C8B-B14F-4D97-AF65-F5344CB8AC3E}">
        <p14:creationId xmlns:p14="http://schemas.microsoft.com/office/powerpoint/2010/main" val="25014943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uk-UA" smtClean="0"/>
              <a:t>Зразок заголовка</a:t>
            </a:r>
            <a:endParaRPr lang="en-US"/>
          </a:p>
        </p:txBody>
      </p:sp>
      <p:sp>
        <p:nvSpPr>
          <p:cNvPr id="3" name="Місце для тексту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630238" y="2505075"/>
            <a:ext cx="386873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Місце для тексту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4629150" y="2505075"/>
            <a:ext cx="38877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C6C0072A-596F-4CF3-AD64-C8F73B234696}" type="slidenum">
              <a:rPr lang="ru-RU" altLang="en-US"/>
              <a:pPr>
                <a:defRPr/>
              </a:pPr>
              <a:t>‹№›</a:t>
            </a:fld>
            <a:endParaRPr lang="ru-RU" altLang="en-US"/>
          </a:p>
        </p:txBody>
      </p:sp>
    </p:spTree>
    <p:extLst>
      <p:ext uri="{BB962C8B-B14F-4D97-AF65-F5344CB8AC3E}">
        <p14:creationId xmlns:p14="http://schemas.microsoft.com/office/powerpoint/2010/main" val="28645140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63F7CE78-FA36-4D50-9C8A-E23418EDB741}" type="slidenum">
              <a:rPr lang="ru-RU" altLang="en-US"/>
              <a:pPr>
                <a:defRPr/>
              </a:pPr>
              <a:t>‹№›</a:t>
            </a:fld>
            <a:endParaRPr lang="ru-RU" altLang="en-US"/>
          </a:p>
        </p:txBody>
      </p:sp>
    </p:spTree>
    <p:extLst>
      <p:ext uri="{BB962C8B-B14F-4D97-AF65-F5344CB8AC3E}">
        <p14:creationId xmlns:p14="http://schemas.microsoft.com/office/powerpoint/2010/main" val="18422879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71E090FD-9663-43FD-9B4E-134E3D39D26F}" type="slidenum">
              <a:rPr lang="ru-RU" altLang="en-US"/>
              <a:pPr>
                <a:defRPr/>
              </a:pPr>
              <a:t>‹№›</a:t>
            </a:fld>
            <a:endParaRPr lang="ru-RU" altLang="en-US"/>
          </a:p>
        </p:txBody>
      </p:sp>
    </p:spTree>
    <p:extLst>
      <p:ext uri="{BB962C8B-B14F-4D97-AF65-F5344CB8AC3E}">
        <p14:creationId xmlns:p14="http://schemas.microsoft.com/office/powerpoint/2010/main" val="17967192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вмісту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4A4B74FE-7A19-4E0B-BB12-E15F05F3D651}" type="slidenum">
              <a:rPr lang="ru-RU" altLang="en-US"/>
              <a:pPr>
                <a:defRPr/>
              </a:pPr>
              <a:t>‹№›</a:t>
            </a:fld>
            <a:endParaRPr lang="ru-RU" altLang="en-US"/>
          </a:p>
        </p:txBody>
      </p:sp>
    </p:spTree>
    <p:extLst>
      <p:ext uri="{BB962C8B-B14F-4D97-AF65-F5344CB8AC3E}">
        <p14:creationId xmlns:p14="http://schemas.microsoft.com/office/powerpoint/2010/main" val="2219724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uk-UA" smtClean="0"/>
              <a:t>Зразок заголовка</a:t>
            </a:r>
            <a:endParaRPr lang="en-US"/>
          </a:p>
        </p:txBody>
      </p:sp>
      <p:sp>
        <p:nvSpPr>
          <p:cNvPr id="3" name="Місце для зображення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Місце для тексту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Rectangle 5"/>
          <p:cNvSpPr>
            <a:spLocks noGrp="1" noChangeArrowheads="1"/>
          </p:cNvSpPr>
          <p:nvPr>
            <p:ph type="sldNum" idx="10"/>
          </p:nvPr>
        </p:nvSpPr>
        <p:spPr>
          <a:ln/>
        </p:spPr>
        <p:txBody>
          <a:bodyPr/>
          <a:lstStyle>
            <a:lvl1pPr>
              <a:defRPr/>
            </a:lvl1pPr>
          </a:lstStyle>
          <a:p>
            <a:pPr>
              <a:defRPr/>
            </a:pPr>
            <a:fld id="{472ED35F-7605-4B7D-A0F6-3196C9C4EAC8}" type="slidenum">
              <a:rPr lang="ru-RU" altLang="en-US"/>
              <a:pPr>
                <a:defRPr/>
              </a:pPr>
              <a:t>‹№›</a:t>
            </a:fld>
            <a:endParaRPr lang="ru-RU" altLang="en-US"/>
          </a:p>
        </p:txBody>
      </p:sp>
    </p:spTree>
    <p:extLst>
      <p:ext uri="{BB962C8B-B14F-4D97-AF65-F5344CB8AC3E}">
        <p14:creationId xmlns:p14="http://schemas.microsoft.com/office/powerpoint/2010/main" val="11588810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910FF01-1B98-4AFD-A749-3B98E40EC3E3}" type="slidenum">
              <a:rPr lang="ru-RU" altLang="en-US"/>
              <a:pPr>
                <a:defRPr/>
              </a:pPr>
              <a:t>‹№›</a:t>
            </a:fld>
            <a:endParaRPr lang="ru-RU" altLang="en-US"/>
          </a:p>
        </p:txBody>
      </p:sp>
    </p:spTree>
    <p:extLst>
      <p:ext uri="{BB962C8B-B14F-4D97-AF65-F5344CB8AC3E}">
        <p14:creationId xmlns:p14="http://schemas.microsoft.com/office/powerpoint/2010/main" val="243064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457200" y="1752600"/>
            <a:ext cx="8228013" cy="437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2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a:defRPr/>
            </a:pPr>
            <a:fld id="{76951A7A-CB50-4473-B562-1A03104E56A3}" type="slidenum">
              <a:rPr lang="ru-RU" altLang="en-US"/>
              <a:pPr>
                <a:defRPr/>
              </a:pPr>
              <a:t>‹№›</a:t>
            </a:fld>
            <a:endParaRPr lang="ru-RU" altLang="en-US"/>
          </a:p>
        </p:txBody>
      </p:sp>
      <p:pic>
        <p:nvPicPr>
          <p:cNvPr id="1031"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77200" y="0"/>
            <a:ext cx="1066800" cy="1055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CC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43" name="Rectangle 2"/>
          <p:cNvSpPr>
            <a:spLocks noGrp="1" noChangeArrowheads="1"/>
          </p:cNvSpPr>
          <p:nvPr>
            <p:ph type="body" idx="1"/>
          </p:nvPr>
        </p:nvSpPr>
        <p:spPr bwMode="auto">
          <a:xfrm>
            <a:off x="457200" y="1752600"/>
            <a:ext cx="8228013" cy="437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10244"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245"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Clr>
                <a:srgbClr val="000000"/>
              </a:buClr>
              <a:buSzPct val="45000"/>
              <a:buFont typeface="Wingdings" panose="05000000000000000000" pitchFamily="2" charset="2"/>
              <a:buNone/>
              <a:tabLst>
                <a:tab pos="457200" algn="l"/>
                <a:tab pos="914400" algn="l"/>
                <a:tab pos="1371600" algn="l"/>
                <a:tab pos="1828800" algn="l"/>
              </a:tabLst>
              <a:defRPr sz="1400" smtClean="0">
                <a:solidFill>
                  <a:srgbClr val="000000"/>
                </a:solidFill>
                <a:latin typeface="Times New Roman" panose="02020603050405020304" pitchFamily="18" charset="0"/>
              </a:defRPr>
            </a:lvl1pPr>
          </a:lstStyle>
          <a:p>
            <a:pPr>
              <a:defRPr/>
            </a:pPr>
            <a:fld id="{B162EB0E-6153-4AA5-9C14-4D2C73EF07D2}"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CC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1267" name="Rectangle 2"/>
          <p:cNvSpPr>
            <a:spLocks noGrp="1" noChangeArrowheads="1"/>
          </p:cNvSpPr>
          <p:nvPr>
            <p:ph type="body" idx="1"/>
          </p:nvPr>
        </p:nvSpPr>
        <p:spPr bwMode="auto">
          <a:xfrm>
            <a:off x="457200" y="1752600"/>
            <a:ext cx="8228013" cy="437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1126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126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Clr>
                <a:srgbClr val="000000"/>
              </a:buClr>
              <a:buSzPct val="45000"/>
              <a:buFont typeface="Wingdings" panose="05000000000000000000" pitchFamily="2" charset="2"/>
              <a:buNone/>
              <a:tabLst>
                <a:tab pos="457200" algn="l"/>
                <a:tab pos="914400" algn="l"/>
                <a:tab pos="1371600" algn="l"/>
                <a:tab pos="1828800" algn="l"/>
              </a:tabLst>
              <a:defRPr sz="1400" smtClean="0">
                <a:solidFill>
                  <a:srgbClr val="000000"/>
                </a:solidFill>
                <a:latin typeface="Times New Roman" panose="02020603050405020304" pitchFamily="18" charset="0"/>
              </a:defRPr>
            </a:lvl1pPr>
          </a:lstStyle>
          <a:p>
            <a:pPr>
              <a:defRPr/>
            </a:pPr>
            <a:fld id="{1AA082B0-03D6-4D7C-B9FC-A9ED0361F0D1}"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CC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2291" name="Rectangle 2"/>
          <p:cNvSpPr>
            <a:spLocks noGrp="1" noChangeArrowheads="1"/>
          </p:cNvSpPr>
          <p:nvPr>
            <p:ph type="body" idx="1"/>
          </p:nvPr>
        </p:nvSpPr>
        <p:spPr bwMode="auto">
          <a:xfrm>
            <a:off x="457200" y="1752600"/>
            <a:ext cx="8228013" cy="437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1229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229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Clr>
                <a:srgbClr val="000000"/>
              </a:buClr>
              <a:buSzPct val="45000"/>
              <a:buFont typeface="Wingdings" panose="05000000000000000000" pitchFamily="2" charset="2"/>
              <a:buNone/>
              <a:tabLst>
                <a:tab pos="457200" algn="l"/>
                <a:tab pos="914400" algn="l"/>
                <a:tab pos="1371600" algn="l"/>
                <a:tab pos="1828800" algn="l"/>
              </a:tabLst>
              <a:defRPr sz="1400" smtClean="0">
                <a:solidFill>
                  <a:srgbClr val="000000"/>
                </a:solidFill>
                <a:latin typeface="Times New Roman" panose="02020603050405020304" pitchFamily="18" charset="0"/>
              </a:defRPr>
            </a:lvl1pPr>
          </a:lstStyle>
          <a:p>
            <a:pPr>
              <a:defRPr/>
            </a:pPr>
            <a:fld id="{2A78A672-4F5D-472B-8B51-A939E5E52809}"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CC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3315" name="Rectangle 2"/>
          <p:cNvSpPr>
            <a:spLocks noGrp="1" noChangeArrowheads="1"/>
          </p:cNvSpPr>
          <p:nvPr>
            <p:ph type="body" idx="1"/>
          </p:nvPr>
        </p:nvSpPr>
        <p:spPr bwMode="auto">
          <a:xfrm>
            <a:off x="457200" y="1752600"/>
            <a:ext cx="8228013" cy="437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13316"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3317"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Clr>
                <a:srgbClr val="000000"/>
              </a:buClr>
              <a:buSzPct val="45000"/>
              <a:buFont typeface="Wingdings" panose="05000000000000000000" pitchFamily="2" charset="2"/>
              <a:buNone/>
              <a:tabLst>
                <a:tab pos="457200" algn="l"/>
                <a:tab pos="914400" algn="l"/>
                <a:tab pos="1371600" algn="l"/>
                <a:tab pos="1828800" algn="l"/>
              </a:tabLst>
              <a:defRPr sz="1400" smtClean="0">
                <a:solidFill>
                  <a:srgbClr val="000000"/>
                </a:solidFill>
                <a:latin typeface="Times New Roman" panose="02020603050405020304" pitchFamily="18" charset="0"/>
              </a:defRPr>
            </a:lvl1pPr>
          </a:lstStyle>
          <a:p>
            <a:pPr>
              <a:defRPr/>
            </a:pPr>
            <a:fld id="{A98A6EEC-D41B-4B03-91D2-54130B215354}"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CC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4339" name="Rectangle 2"/>
          <p:cNvSpPr>
            <a:spLocks noGrp="1" noChangeArrowheads="1"/>
          </p:cNvSpPr>
          <p:nvPr>
            <p:ph type="body" idx="1"/>
          </p:nvPr>
        </p:nvSpPr>
        <p:spPr bwMode="auto">
          <a:xfrm>
            <a:off x="457200" y="1752600"/>
            <a:ext cx="8228013" cy="437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14340"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4341"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Clr>
                <a:srgbClr val="000000"/>
              </a:buClr>
              <a:buSzPct val="45000"/>
              <a:buFont typeface="Wingdings" panose="05000000000000000000" pitchFamily="2" charset="2"/>
              <a:buNone/>
              <a:tabLst>
                <a:tab pos="457200" algn="l"/>
                <a:tab pos="914400" algn="l"/>
                <a:tab pos="1371600" algn="l"/>
                <a:tab pos="1828800" algn="l"/>
              </a:tabLst>
              <a:defRPr sz="1400" smtClean="0">
                <a:solidFill>
                  <a:srgbClr val="FFFFFF"/>
                </a:solidFill>
                <a:latin typeface="Times New Roman" panose="02020603050405020304" pitchFamily="18" charset="0"/>
              </a:defRPr>
            </a:lvl1pPr>
          </a:lstStyle>
          <a:p>
            <a:pPr>
              <a:defRPr/>
            </a:pPr>
            <a:fld id="{61D8125A-AD22-4B8D-A311-9675C8EF6BD1}"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CC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2051" name="Rectangle 2"/>
          <p:cNvSpPr>
            <a:spLocks noGrp="1" noChangeArrowheads="1"/>
          </p:cNvSpPr>
          <p:nvPr>
            <p:ph type="body" idx="1"/>
          </p:nvPr>
        </p:nvSpPr>
        <p:spPr bwMode="auto">
          <a:xfrm>
            <a:off x="457200" y="1752600"/>
            <a:ext cx="8228013" cy="437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05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Clr>
                <a:srgbClr val="000000"/>
              </a:buClr>
              <a:buSzPct val="45000"/>
              <a:buFont typeface="Wingdings" panose="05000000000000000000" pitchFamily="2" charset="2"/>
              <a:buNone/>
              <a:tabLst>
                <a:tab pos="457200" algn="l"/>
                <a:tab pos="914400" algn="l"/>
                <a:tab pos="1371600" algn="l"/>
                <a:tab pos="1828800" algn="l"/>
              </a:tabLst>
              <a:defRPr sz="1400" smtClean="0">
                <a:solidFill>
                  <a:srgbClr val="000000"/>
                </a:solidFill>
                <a:latin typeface="Times New Roman" panose="02020603050405020304" pitchFamily="18" charset="0"/>
              </a:defRPr>
            </a:lvl1pPr>
          </a:lstStyle>
          <a:p>
            <a:pPr>
              <a:defRPr/>
            </a:pPr>
            <a:fld id="{D8E33662-10CF-4856-B26A-A167ABED281C}"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CC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3075" name="Rectangle 2"/>
          <p:cNvSpPr>
            <a:spLocks noGrp="1" noChangeArrowheads="1"/>
          </p:cNvSpPr>
          <p:nvPr>
            <p:ph type="body" idx="1"/>
          </p:nvPr>
        </p:nvSpPr>
        <p:spPr bwMode="auto">
          <a:xfrm>
            <a:off x="457200" y="1752600"/>
            <a:ext cx="8228013" cy="437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3076"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7"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Clr>
                <a:srgbClr val="000000"/>
              </a:buClr>
              <a:buSzPct val="45000"/>
              <a:buFont typeface="Wingdings" panose="05000000000000000000" pitchFamily="2" charset="2"/>
              <a:buNone/>
              <a:tabLst>
                <a:tab pos="457200" algn="l"/>
                <a:tab pos="914400" algn="l"/>
                <a:tab pos="1371600" algn="l"/>
                <a:tab pos="1828800" algn="l"/>
              </a:tabLst>
              <a:defRPr sz="1400" smtClean="0">
                <a:solidFill>
                  <a:srgbClr val="000000"/>
                </a:solidFill>
                <a:latin typeface="Times New Roman" panose="02020603050405020304" pitchFamily="18" charset="0"/>
              </a:defRPr>
            </a:lvl1pPr>
          </a:lstStyle>
          <a:p>
            <a:pPr>
              <a:defRPr/>
            </a:pPr>
            <a:fld id="{BFD2AECB-59CC-4166-A5BB-D626C263DB82}"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CC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4099" name="Rectangle 2"/>
          <p:cNvSpPr>
            <a:spLocks noGrp="1" noChangeArrowheads="1"/>
          </p:cNvSpPr>
          <p:nvPr>
            <p:ph type="body" idx="1"/>
          </p:nvPr>
        </p:nvSpPr>
        <p:spPr bwMode="auto">
          <a:xfrm>
            <a:off x="457200" y="1752600"/>
            <a:ext cx="8228013" cy="437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4100"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101"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Clr>
                <a:srgbClr val="000000"/>
              </a:buClr>
              <a:buSzPct val="45000"/>
              <a:buFont typeface="Wingdings" panose="05000000000000000000" pitchFamily="2" charset="2"/>
              <a:buNone/>
              <a:tabLst>
                <a:tab pos="457200" algn="l"/>
                <a:tab pos="914400" algn="l"/>
                <a:tab pos="1371600" algn="l"/>
                <a:tab pos="1828800" algn="l"/>
              </a:tabLst>
              <a:defRPr sz="1400" smtClean="0">
                <a:solidFill>
                  <a:srgbClr val="000000"/>
                </a:solidFill>
                <a:latin typeface="Times New Roman" panose="02020603050405020304" pitchFamily="18" charset="0"/>
              </a:defRPr>
            </a:lvl1pPr>
          </a:lstStyle>
          <a:p>
            <a:pPr>
              <a:defRPr/>
            </a:pPr>
            <a:fld id="{7194BD04-CE26-412B-842E-34CE23AFF791}"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CC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5123" name="Rectangle 2"/>
          <p:cNvSpPr>
            <a:spLocks noGrp="1" noChangeArrowheads="1"/>
          </p:cNvSpPr>
          <p:nvPr>
            <p:ph type="body" idx="1"/>
          </p:nvPr>
        </p:nvSpPr>
        <p:spPr bwMode="auto">
          <a:xfrm>
            <a:off x="457200" y="1752600"/>
            <a:ext cx="8228013" cy="437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5124"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125"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Clr>
                <a:srgbClr val="000000"/>
              </a:buClr>
              <a:buSzPct val="45000"/>
              <a:buFont typeface="Wingdings" panose="05000000000000000000" pitchFamily="2" charset="2"/>
              <a:buNone/>
              <a:tabLst>
                <a:tab pos="457200" algn="l"/>
                <a:tab pos="914400" algn="l"/>
                <a:tab pos="1371600" algn="l"/>
                <a:tab pos="1828800" algn="l"/>
              </a:tabLst>
              <a:defRPr sz="1400" smtClean="0">
                <a:solidFill>
                  <a:srgbClr val="000000"/>
                </a:solidFill>
                <a:latin typeface="Times New Roman" panose="02020603050405020304" pitchFamily="18" charset="0"/>
              </a:defRPr>
            </a:lvl1pPr>
          </a:lstStyle>
          <a:p>
            <a:pPr>
              <a:defRPr/>
            </a:pPr>
            <a:fld id="{A3B7779E-61C3-4EF4-B114-F27E8FDF4648}"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CC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6147" name="Rectangle 2"/>
          <p:cNvSpPr>
            <a:spLocks noGrp="1" noChangeArrowheads="1"/>
          </p:cNvSpPr>
          <p:nvPr>
            <p:ph type="body" idx="1"/>
          </p:nvPr>
        </p:nvSpPr>
        <p:spPr bwMode="auto">
          <a:xfrm>
            <a:off x="457200" y="1752600"/>
            <a:ext cx="8228013" cy="437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614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14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Clr>
                <a:srgbClr val="000000"/>
              </a:buClr>
              <a:buSzPct val="45000"/>
              <a:buFont typeface="Wingdings" panose="05000000000000000000" pitchFamily="2" charset="2"/>
              <a:buNone/>
              <a:tabLst>
                <a:tab pos="457200" algn="l"/>
                <a:tab pos="914400" algn="l"/>
                <a:tab pos="1371600" algn="l"/>
                <a:tab pos="1828800" algn="l"/>
              </a:tabLst>
              <a:defRPr sz="1400" smtClean="0">
                <a:solidFill>
                  <a:srgbClr val="000000"/>
                </a:solidFill>
                <a:latin typeface="Times New Roman" panose="02020603050405020304" pitchFamily="18" charset="0"/>
              </a:defRPr>
            </a:lvl1pPr>
          </a:lstStyle>
          <a:p>
            <a:pPr>
              <a:defRPr/>
            </a:pPr>
            <a:fld id="{6B3B912B-717B-4641-B1AA-4E35B93931A6}"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CC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7171" name="Rectangle 2"/>
          <p:cNvSpPr>
            <a:spLocks noGrp="1" noChangeArrowheads="1"/>
          </p:cNvSpPr>
          <p:nvPr>
            <p:ph type="body" idx="1"/>
          </p:nvPr>
        </p:nvSpPr>
        <p:spPr bwMode="auto">
          <a:xfrm>
            <a:off x="457200" y="1752600"/>
            <a:ext cx="8228013" cy="437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717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17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Clr>
                <a:srgbClr val="000000"/>
              </a:buClr>
              <a:buSzPct val="45000"/>
              <a:buFont typeface="Wingdings" panose="05000000000000000000" pitchFamily="2" charset="2"/>
              <a:buNone/>
              <a:tabLst>
                <a:tab pos="457200" algn="l"/>
                <a:tab pos="914400" algn="l"/>
                <a:tab pos="1371600" algn="l"/>
                <a:tab pos="1828800" algn="l"/>
              </a:tabLst>
              <a:defRPr sz="1400" smtClean="0">
                <a:solidFill>
                  <a:srgbClr val="000000"/>
                </a:solidFill>
                <a:latin typeface="Times New Roman" panose="02020603050405020304" pitchFamily="18" charset="0"/>
              </a:defRPr>
            </a:lvl1pPr>
          </a:lstStyle>
          <a:p>
            <a:pPr>
              <a:defRPr/>
            </a:pPr>
            <a:fld id="{04045223-FC65-492E-BCBB-1CFC25381AD7}"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CC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8195" name="Rectangle 2"/>
          <p:cNvSpPr>
            <a:spLocks noGrp="1" noChangeArrowheads="1"/>
          </p:cNvSpPr>
          <p:nvPr>
            <p:ph type="body" idx="1"/>
          </p:nvPr>
        </p:nvSpPr>
        <p:spPr bwMode="auto">
          <a:xfrm>
            <a:off x="457200" y="1752600"/>
            <a:ext cx="8228013" cy="437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8196"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8197"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Clr>
                <a:srgbClr val="000000"/>
              </a:buClr>
              <a:buSzPct val="45000"/>
              <a:buFont typeface="Wingdings" panose="05000000000000000000" pitchFamily="2" charset="2"/>
              <a:buNone/>
              <a:tabLst>
                <a:tab pos="457200" algn="l"/>
                <a:tab pos="914400" algn="l"/>
                <a:tab pos="1371600" algn="l"/>
                <a:tab pos="1828800" algn="l"/>
              </a:tabLst>
              <a:defRPr sz="1400" smtClean="0">
                <a:solidFill>
                  <a:srgbClr val="000000"/>
                </a:solidFill>
                <a:latin typeface="Times New Roman" panose="02020603050405020304" pitchFamily="18" charset="0"/>
              </a:defRPr>
            </a:lvl1pPr>
          </a:lstStyle>
          <a:p>
            <a:pPr>
              <a:defRPr/>
            </a:pPr>
            <a:fld id="{70FA8147-C94B-4E8D-B336-46197E7E85B1}"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CC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9219" name="Rectangle 2"/>
          <p:cNvSpPr>
            <a:spLocks noGrp="1" noChangeArrowheads="1"/>
          </p:cNvSpPr>
          <p:nvPr>
            <p:ph type="body" idx="1"/>
          </p:nvPr>
        </p:nvSpPr>
        <p:spPr bwMode="auto">
          <a:xfrm>
            <a:off x="457200" y="1752600"/>
            <a:ext cx="8228013" cy="437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9220"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221"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Clr>
                <a:srgbClr val="000000"/>
              </a:buClr>
              <a:buSzPct val="45000"/>
              <a:buFont typeface="Wingdings" panose="05000000000000000000" pitchFamily="2" charset="2"/>
              <a:buNone/>
              <a:tabLst>
                <a:tab pos="457200" algn="l"/>
                <a:tab pos="914400" algn="l"/>
                <a:tab pos="1371600" algn="l"/>
                <a:tab pos="1828800" algn="l"/>
              </a:tabLst>
              <a:defRPr sz="1400" smtClean="0">
                <a:solidFill>
                  <a:srgbClr val="000000"/>
                </a:solidFill>
                <a:latin typeface="Times New Roman" panose="02020603050405020304" pitchFamily="18" charset="0"/>
              </a:defRPr>
            </a:lvl1pPr>
          </a:lstStyle>
          <a:p>
            <a:pPr>
              <a:defRPr/>
            </a:pPr>
            <a:fld id="{F0E3C49A-0D02-4E21-8DA7-CE7ABA208FFC}"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CC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CCFFFF"/>
          </a:solidFill>
          <a:latin typeface="Arial" panose="020B0604020202020204" pitchFamily="34" charset="0"/>
          <a:cs typeface="DejaVu Sans"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WordArt 1"/>
          <p:cNvSpPr>
            <a:spLocks noChangeArrowheads="1" noChangeShapeType="1" noTextEdit="1"/>
          </p:cNvSpPr>
          <p:nvPr/>
        </p:nvSpPr>
        <p:spPr bwMode="auto">
          <a:xfrm>
            <a:off x="396875" y="2170113"/>
            <a:ext cx="8153400" cy="2971800"/>
          </a:xfrm>
          <a:prstGeom prst="rect">
            <a:avLst/>
          </a:prstGeom>
        </p:spPr>
        <p:txBody>
          <a:bodyPr wrap="none" fromWordArt="1">
            <a:prstTxWarp prst="textPlain">
              <a:avLst>
                <a:gd name="adj" fmla="val 50000"/>
              </a:avLst>
            </a:prstTxWarp>
            <a:scene3d>
              <a:camera prst="legacyObliqueTopLeft"/>
              <a:lightRig rig="legacyFlat3" dir="b"/>
            </a:scene3d>
            <a:sp3d extrusionH="887400" prstMaterial="legacyMatte">
              <a:extrusionClr>
                <a:srgbClr val="0000FF"/>
              </a:extrusionClr>
              <a:contourClr>
                <a:srgbClr val="0000FF"/>
              </a:contourClr>
            </a:sp3d>
          </a:bodyPr>
          <a:lstStyle/>
          <a:p>
            <a:pPr algn="ctr"/>
            <a:r>
              <a:rPr lang="uk-UA" b="1" kern="10">
                <a:ln w="9525">
                  <a:round/>
                  <a:headEnd/>
                  <a:tailEnd/>
                </a:ln>
                <a:gradFill rotWithShape="1">
                  <a:gsLst>
                    <a:gs pos="0">
                      <a:srgbClr val="0000FF"/>
                    </a:gs>
                    <a:gs pos="50000">
                      <a:srgbClr val="5B5BFF"/>
                    </a:gs>
                    <a:gs pos="100000">
                      <a:srgbClr val="0000FF"/>
                    </a:gs>
                  </a:gsLst>
                  <a:lin ang="5400000" scaled="1"/>
                </a:gradFill>
                <a:latin typeface="Bookman Old Style" panose="02050604050505020204" pitchFamily="18" charset="0"/>
              </a:rPr>
              <a:t>Теорія та практика </a:t>
            </a:r>
          </a:p>
          <a:p>
            <a:pPr algn="ctr"/>
            <a:r>
              <a:rPr lang="uk-UA" b="1" kern="10">
                <a:ln w="9525">
                  <a:round/>
                  <a:headEnd/>
                  <a:tailEnd/>
                </a:ln>
                <a:gradFill rotWithShape="1">
                  <a:gsLst>
                    <a:gs pos="0">
                      <a:srgbClr val="0000FF"/>
                    </a:gs>
                    <a:gs pos="50000">
                      <a:srgbClr val="5B5BFF"/>
                    </a:gs>
                    <a:gs pos="100000">
                      <a:srgbClr val="0000FF"/>
                    </a:gs>
                  </a:gsLst>
                  <a:lin ang="5400000" scaled="1"/>
                </a:gradFill>
                <a:latin typeface="Bookman Old Style" panose="02050604050505020204" pitchFamily="18" charset="0"/>
              </a:rPr>
              <a:t>бізнес-планування</a:t>
            </a:r>
            <a:endParaRPr lang="en-US" b="1" kern="10">
              <a:ln w="9525">
                <a:round/>
                <a:headEnd/>
                <a:tailEnd/>
              </a:ln>
              <a:gradFill rotWithShape="1">
                <a:gsLst>
                  <a:gs pos="0">
                    <a:srgbClr val="0000FF"/>
                  </a:gs>
                  <a:gs pos="50000">
                    <a:srgbClr val="5B5BFF"/>
                  </a:gs>
                  <a:gs pos="100000">
                    <a:srgbClr val="0000FF"/>
                  </a:gs>
                </a:gsLst>
                <a:lin ang="5400000" scaled="1"/>
              </a:gradFill>
              <a:latin typeface="Bookman Old Style" panose="02050604050505020204" pitchFamily="18" charset="0"/>
            </a:endParaRPr>
          </a:p>
        </p:txBody>
      </p:sp>
      <p:sp>
        <p:nvSpPr>
          <p:cNvPr id="16387" name="Text Box 2"/>
          <p:cNvSpPr txBox="1">
            <a:spLocks noChangeArrowheads="1"/>
          </p:cNvSpPr>
          <p:nvPr/>
        </p:nvSpPr>
        <p:spPr bwMode="auto">
          <a:xfrm>
            <a:off x="3743325" y="5400675"/>
            <a:ext cx="486886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r" eaLnBrk="1" hangingPunct="1">
              <a:buClrTx/>
              <a:buFontTx/>
              <a:buNone/>
            </a:pPr>
            <a:r>
              <a:rPr lang="uk-UA" altLang="en-US" sz="1600">
                <a:solidFill>
                  <a:srgbClr val="FFFFFF"/>
                </a:solidFill>
              </a:rPr>
              <a:t> </a:t>
            </a:r>
            <a:r>
              <a:rPr lang="uk-UA" altLang="en-US" sz="1600">
                <a:solidFill>
                  <a:srgbClr val="000099"/>
                </a:solidFill>
              </a:rPr>
              <a:t>розробив к.т.н., доцент Скачкова І.А.</a:t>
            </a: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741363" y="765175"/>
            <a:ext cx="8064500" cy="3605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indent="3492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just" eaLnBrk="1" hangingPunct="1">
              <a:lnSpc>
                <a:spcPct val="115000"/>
              </a:lnSpc>
              <a:buSzPct val="100000"/>
              <a:defRPr/>
            </a:pPr>
            <a:r>
              <a:rPr lang="uk-UA" altLang="en-US" sz="2000" dirty="0" smtClean="0">
                <a:solidFill>
                  <a:srgbClr val="000099"/>
                </a:solidFill>
                <a:latin typeface="Times New Roman" panose="02020603050405020304" pitchFamily="18" charset="0"/>
                <a:cs typeface="Times New Roman" panose="02020603050405020304" pitchFamily="18" charset="0"/>
              </a:rPr>
              <a:t>Серед </a:t>
            </a:r>
            <a:r>
              <a:rPr lang="uk-UA" altLang="en-US" sz="2000" b="1" dirty="0" smtClean="0">
                <a:solidFill>
                  <a:srgbClr val="000099"/>
                </a:solidFill>
                <a:latin typeface="Times New Roman" panose="02020603050405020304" pitchFamily="18" charset="0"/>
                <a:cs typeface="Times New Roman" panose="02020603050405020304" pitchFamily="18" charset="0"/>
              </a:rPr>
              <a:t>прийомів і правил ризик-менеджменту можна виділити наступні:</a:t>
            </a:r>
          </a:p>
          <a:p>
            <a:pPr marL="347663" indent="0" algn="just" eaLnBrk="1" hangingPunct="1">
              <a:lnSpc>
                <a:spcPct val="115000"/>
              </a:lnSpc>
              <a:buClr>
                <a:srgbClr val="000099"/>
              </a:buClr>
              <a:buSzPct val="100000"/>
              <a:buFont typeface="Times New Roman" panose="02020603050405020304" pitchFamily="18" charset="0"/>
              <a:buAutoNum type="arabicPeriod"/>
              <a:defRPr/>
            </a:pPr>
            <a:r>
              <a:rPr lang="uk-UA" altLang="en-US" sz="2000" dirty="0" smtClean="0">
                <a:solidFill>
                  <a:srgbClr val="000099"/>
                </a:solidFill>
                <a:latin typeface="Times New Roman" panose="02020603050405020304" pitchFamily="18" charset="0"/>
                <a:cs typeface="Times New Roman" panose="02020603050405020304" pitchFamily="18" charset="0"/>
              </a:rPr>
              <a:t>Не можна ризикувати більше, ніж це може дозволити власний капітал.</a:t>
            </a:r>
          </a:p>
          <a:p>
            <a:pPr marL="347663" indent="0" algn="just" eaLnBrk="1" hangingPunct="1">
              <a:lnSpc>
                <a:spcPct val="115000"/>
              </a:lnSpc>
              <a:buClr>
                <a:srgbClr val="000099"/>
              </a:buClr>
              <a:buSzPct val="100000"/>
              <a:buFont typeface="Times New Roman" panose="02020603050405020304" pitchFamily="18" charset="0"/>
              <a:buAutoNum type="arabicPeriod"/>
              <a:defRPr/>
            </a:pPr>
            <a:r>
              <a:rPr lang="uk-UA" altLang="en-US" sz="2000" dirty="0" smtClean="0">
                <a:solidFill>
                  <a:srgbClr val="000099"/>
                </a:solidFill>
                <a:latin typeface="Times New Roman" panose="02020603050405020304" pitchFamily="18" charset="0"/>
                <a:cs typeface="Times New Roman" panose="02020603050405020304" pitchFamily="18" charset="0"/>
              </a:rPr>
              <a:t>Треба думати про наслідки ризику.</a:t>
            </a:r>
          </a:p>
          <a:p>
            <a:pPr marL="347663" indent="0" algn="just" eaLnBrk="1" hangingPunct="1">
              <a:lnSpc>
                <a:spcPct val="115000"/>
              </a:lnSpc>
              <a:buClr>
                <a:srgbClr val="000099"/>
              </a:buClr>
              <a:buSzPct val="100000"/>
              <a:buFont typeface="Times New Roman" panose="02020603050405020304" pitchFamily="18" charset="0"/>
              <a:buAutoNum type="arabicPeriod"/>
              <a:defRPr/>
            </a:pPr>
            <a:r>
              <a:rPr lang="uk-UA" altLang="en-US" sz="2000" dirty="0" smtClean="0">
                <a:solidFill>
                  <a:srgbClr val="000099"/>
                </a:solidFill>
                <a:latin typeface="Times New Roman" panose="02020603050405020304" pitchFamily="18" charset="0"/>
                <a:cs typeface="Times New Roman" panose="02020603050405020304" pitchFamily="18" charset="0"/>
              </a:rPr>
              <a:t>Не можна ризикувати багато чим заради малого.</a:t>
            </a:r>
          </a:p>
          <a:p>
            <a:pPr marL="347663" indent="0" algn="just" eaLnBrk="1" hangingPunct="1">
              <a:lnSpc>
                <a:spcPct val="115000"/>
              </a:lnSpc>
              <a:buClr>
                <a:srgbClr val="000099"/>
              </a:buClr>
              <a:buSzPct val="100000"/>
              <a:buFont typeface="Times New Roman" panose="02020603050405020304" pitchFamily="18" charset="0"/>
              <a:buAutoNum type="arabicPeriod"/>
              <a:defRPr/>
            </a:pPr>
            <a:r>
              <a:rPr lang="uk-UA" altLang="en-US" sz="2000" dirty="0" smtClean="0">
                <a:solidFill>
                  <a:srgbClr val="000099"/>
                </a:solidFill>
                <a:latin typeface="Times New Roman" panose="02020603050405020304" pitchFamily="18" charset="0"/>
                <a:cs typeface="Times New Roman" panose="02020603050405020304" pitchFamily="18" charset="0"/>
              </a:rPr>
              <a:t>Позитивне рішення приймається лише при відсутності сумніву.</a:t>
            </a:r>
          </a:p>
          <a:p>
            <a:pPr marL="347663" indent="0" algn="just" eaLnBrk="1" hangingPunct="1">
              <a:lnSpc>
                <a:spcPct val="115000"/>
              </a:lnSpc>
              <a:spcBef>
                <a:spcPts val="25"/>
              </a:spcBef>
              <a:buClr>
                <a:srgbClr val="000099"/>
              </a:buClr>
              <a:buSzPct val="100000"/>
              <a:buFont typeface="Times New Roman" panose="02020603050405020304" pitchFamily="18" charset="0"/>
              <a:buAutoNum type="arabicPeriod"/>
              <a:defRPr/>
            </a:pPr>
            <a:r>
              <a:rPr lang="uk-UA" altLang="en-US" sz="2000" dirty="0" smtClean="0">
                <a:solidFill>
                  <a:srgbClr val="000099"/>
                </a:solidFill>
                <a:latin typeface="Times New Roman" panose="02020603050405020304" pitchFamily="18" charset="0"/>
                <a:cs typeface="Times New Roman" panose="02020603050405020304" pitchFamily="18" charset="0"/>
              </a:rPr>
              <a:t>При наявності сумніву приймаються негативні рішення.</a:t>
            </a:r>
          </a:p>
          <a:p>
            <a:pPr marL="347663" indent="0" algn="just" eaLnBrk="1" hangingPunct="1">
              <a:lnSpc>
                <a:spcPct val="115000"/>
              </a:lnSpc>
              <a:buClr>
                <a:srgbClr val="000099"/>
              </a:buClr>
              <a:buSzPct val="100000"/>
              <a:buFont typeface="Times New Roman" panose="02020603050405020304" pitchFamily="18" charset="0"/>
              <a:buAutoNum type="arabicPeriod"/>
              <a:defRPr/>
            </a:pPr>
            <a:r>
              <a:rPr lang="uk-UA" altLang="en-US" sz="2000" dirty="0" smtClean="0">
                <a:solidFill>
                  <a:srgbClr val="000099"/>
                </a:solidFill>
                <a:latin typeface="Times New Roman" panose="02020603050405020304" pitchFamily="18" charset="0"/>
                <a:cs typeface="Times New Roman" panose="02020603050405020304" pitchFamily="18" charset="0"/>
              </a:rPr>
              <a:t>Не можна думати, що завжди існує тільки одне рішення, можливо, що є й інші варіанти.</a:t>
            </a: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755650" y="549275"/>
            <a:ext cx="7993063" cy="5345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6350" indent="338138">
              <a:tabLst>
                <a:tab pos="635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panose="020B0604020202020204" pitchFamily="34" charset="0"/>
                <a:cs typeface="DejaVu Sans" charset="0"/>
              </a:defRPr>
            </a:lvl1pPr>
            <a:lvl2pPr>
              <a:tabLst>
                <a:tab pos="635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panose="020B0604020202020204" pitchFamily="34" charset="0"/>
                <a:cs typeface="DejaVu Sans" charset="0"/>
              </a:defRPr>
            </a:lvl2pPr>
            <a:lvl3pPr>
              <a:tabLst>
                <a:tab pos="635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panose="020B0604020202020204" pitchFamily="34" charset="0"/>
                <a:cs typeface="DejaVu Sans" charset="0"/>
              </a:defRPr>
            </a:lvl3pPr>
            <a:lvl4pPr>
              <a:tabLst>
                <a:tab pos="635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panose="020B0604020202020204" pitchFamily="34" charset="0"/>
                <a:cs typeface="DejaVu Sans" charset="0"/>
              </a:defRPr>
            </a:lvl4pPr>
            <a:lvl5pPr>
              <a:tabLst>
                <a:tab pos="635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635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635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635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635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panose="020B0604020202020204" pitchFamily="34" charset="0"/>
                <a:cs typeface="DejaVu Sans" charset="0"/>
              </a:defRPr>
            </a:lvl9pPr>
          </a:lstStyle>
          <a:p>
            <a:pPr algn="just" eaLnBrk="1" hangingPunct="1">
              <a:lnSpc>
                <a:spcPct val="115000"/>
              </a:lnSpc>
              <a:spcBef>
                <a:spcPts val="550"/>
              </a:spcBef>
              <a:buSzPct val="100000"/>
              <a:defRPr/>
            </a:pPr>
            <a:r>
              <a:rPr lang="uk-UA" altLang="en-US" sz="2400" dirty="0" smtClean="0">
                <a:solidFill>
                  <a:srgbClr val="000099"/>
                </a:solidFill>
                <a:latin typeface="Times New Roman" panose="02020603050405020304" pitchFamily="18" charset="0"/>
                <a:cs typeface="Times New Roman" panose="02020603050405020304" pitchFamily="18" charset="0"/>
              </a:rPr>
              <a:t>	Як система управління, </a:t>
            </a:r>
            <a:r>
              <a:rPr lang="uk-UA" altLang="en-US" sz="2400" dirty="0" err="1" smtClean="0">
                <a:solidFill>
                  <a:srgbClr val="000099"/>
                </a:solidFill>
                <a:latin typeface="Times New Roman" panose="02020603050405020304" pitchFamily="18" charset="0"/>
                <a:cs typeface="Times New Roman" panose="02020603050405020304" pitchFamily="18" charset="0"/>
              </a:rPr>
              <a:t>управління</a:t>
            </a:r>
            <a:r>
              <a:rPr lang="uk-UA" altLang="en-US" sz="2400" dirty="0" smtClean="0">
                <a:solidFill>
                  <a:srgbClr val="000099"/>
                </a:solidFill>
                <a:latin typeface="Times New Roman" panose="02020603050405020304" pitchFamily="18" charset="0"/>
                <a:cs typeface="Times New Roman" panose="02020603050405020304" pitchFamily="18" charset="0"/>
              </a:rPr>
              <a:t> ризиком передбачає здійснення ряду процесів і дій, що реалізують цілеспрямований вплив на ризик. 	</a:t>
            </a:r>
          </a:p>
          <a:p>
            <a:pPr algn="just" eaLnBrk="1" hangingPunct="1">
              <a:lnSpc>
                <a:spcPct val="115000"/>
              </a:lnSpc>
              <a:spcBef>
                <a:spcPts val="550"/>
              </a:spcBef>
              <a:buSzPct val="100000"/>
              <a:defRPr/>
            </a:pPr>
            <a:r>
              <a:rPr lang="uk-UA" altLang="en-US" sz="2400" dirty="0" smtClean="0">
                <a:solidFill>
                  <a:srgbClr val="000099"/>
                </a:solidFill>
                <a:latin typeface="Times New Roman" panose="02020603050405020304" pitchFamily="18" charset="0"/>
                <a:cs typeface="Times New Roman" panose="02020603050405020304" pitchFamily="18" charset="0"/>
              </a:rPr>
              <a:t>Управління ризиками - комплекс заходів, що включає ідентифікацію, аналіз, зниження і моніторинг ризиків, з метою зниження відхилення фактичних показників діяльності від їх запланованих значень. </a:t>
            </a:r>
          </a:p>
          <a:p>
            <a:pPr algn="just" eaLnBrk="1" hangingPunct="1">
              <a:lnSpc>
                <a:spcPct val="115000"/>
              </a:lnSpc>
              <a:spcBef>
                <a:spcPts val="550"/>
              </a:spcBef>
              <a:buSzPct val="100000"/>
              <a:defRPr/>
            </a:pPr>
            <a:r>
              <a:rPr lang="uk-UA" altLang="en-US" sz="2400" dirty="0" smtClean="0">
                <a:solidFill>
                  <a:srgbClr val="000099"/>
                </a:solidFill>
                <a:latin typeface="Times New Roman" panose="02020603050405020304" pitchFamily="18" charset="0"/>
                <a:cs typeface="Times New Roman" panose="02020603050405020304" pitchFamily="18" charset="0"/>
              </a:rPr>
              <a:t>Схема етапів управління ризиком наступна:</a:t>
            </a:r>
          </a:p>
          <a:p>
            <a:pPr marL="342900" indent="0" algn="just" eaLnBrk="1" hangingPunct="1">
              <a:lnSpc>
                <a:spcPct val="115000"/>
              </a:lnSpc>
              <a:buClr>
                <a:srgbClr val="000099"/>
              </a:buClr>
              <a:buSzPct val="100000"/>
              <a:buFont typeface="Times New Roman" panose="02020603050405020304" pitchFamily="18" charset="0"/>
              <a:buAutoNum type="arabicPeriod"/>
              <a:defRPr/>
            </a:pPr>
            <a:r>
              <a:rPr lang="uk-UA" altLang="en-US" sz="2400" dirty="0" smtClean="0">
                <a:solidFill>
                  <a:srgbClr val="000099"/>
                </a:solidFill>
                <a:latin typeface="Times New Roman" panose="02020603050405020304" pitchFamily="18" charset="0"/>
                <a:cs typeface="Times New Roman" panose="02020603050405020304" pitchFamily="18" charset="0"/>
              </a:rPr>
              <a:t>Якісний аналіз.</a:t>
            </a:r>
          </a:p>
          <a:p>
            <a:pPr marL="342900" indent="0" algn="just" eaLnBrk="1" hangingPunct="1">
              <a:lnSpc>
                <a:spcPct val="115000"/>
              </a:lnSpc>
              <a:buClr>
                <a:srgbClr val="000099"/>
              </a:buClr>
              <a:buSzPct val="100000"/>
              <a:buFont typeface="Times New Roman" panose="02020603050405020304" pitchFamily="18" charset="0"/>
              <a:buAutoNum type="arabicPeriod"/>
              <a:defRPr/>
            </a:pPr>
            <a:r>
              <a:rPr lang="uk-UA" altLang="en-US" sz="2400" dirty="0" smtClean="0">
                <a:solidFill>
                  <a:srgbClr val="000099"/>
                </a:solidFill>
                <a:latin typeface="Times New Roman" panose="02020603050405020304" pitchFamily="18" charset="0"/>
                <a:cs typeface="Times New Roman" panose="02020603050405020304" pitchFamily="18" charset="0"/>
              </a:rPr>
              <a:t>Кількісний аналіз.</a:t>
            </a:r>
          </a:p>
          <a:p>
            <a:pPr marL="342900" indent="0" algn="just" eaLnBrk="1" hangingPunct="1">
              <a:lnSpc>
                <a:spcPct val="115000"/>
              </a:lnSpc>
              <a:buClr>
                <a:srgbClr val="000099"/>
              </a:buClr>
              <a:buSzPct val="100000"/>
              <a:buFont typeface="Times New Roman" panose="02020603050405020304" pitchFamily="18" charset="0"/>
              <a:buAutoNum type="arabicPeriod"/>
              <a:defRPr/>
            </a:pPr>
            <a:r>
              <a:rPr lang="uk-UA" altLang="en-US" sz="2400" dirty="0" smtClean="0">
                <a:solidFill>
                  <a:srgbClr val="000099"/>
                </a:solidFill>
                <a:latin typeface="Times New Roman" panose="02020603050405020304" pitchFamily="18" charset="0"/>
                <a:cs typeface="Times New Roman" panose="02020603050405020304" pitchFamily="18" charset="0"/>
              </a:rPr>
              <a:t>Мінімізація ризику.</a:t>
            </a:r>
          </a:p>
          <a:p>
            <a:pPr marL="342900" indent="0" algn="just" eaLnBrk="1" hangingPunct="1">
              <a:lnSpc>
                <a:spcPct val="115000"/>
              </a:lnSpc>
              <a:buClr>
                <a:srgbClr val="000099"/>
              </a:buClr>
              <a:buSzPct val="100000"/>
              <a:buFont typeface="Times New Roman" panose="02020603050405020304" pitchFamily="18" charset="0"/>
              <a:buAutoNum type="arabicPeriod"/>
              <a:defRPr/>
            </a:pPr>
            <a:r>
              <a:rPr lang="uk-UA" altLang="en-US" sz="2400" dirty="0" smtClean="0">
                <a:solidFill>
                  <a:srgbClr val="000099"/>
                </a:solidFill>
                <a:latin typeface="Times New Roman" panose="02020603050405020304" pitchFamily="18" charset="0"/>
                <a:cs typeface="Times New Roman" panose="02020603050405020304" pitchFamily="18" charset="0"/>
              </a:rPr>
              <a:t>Контроль ризику.</a:t>
            </a: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755650" y="549275"/>
            <a:ext cx="7920038" cy="4809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6075">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defRPr>
                <a:solidFill>
                  <a:srgbClr val="FFFFFF"/>
                </a:solidFill>
                <a:latin typeface="Arial" panose="020B0604020202020204" pitchFamily="34" charset="0"/>
                <a:cs typeface="DejaVu Sans" charset="0"/>
              </a:defRPr>
            </a:lvl1pPr>
            <a:lvl2pPr>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defRPr>
                <a:solidFill>
                  <a:srgbClr val="FFFFFF"/>
                </a:solidFill>
                <a:latin typeface="Arial" panose="020B0604020202020204" pitchFamily="34" charset="0"/>
                <a:cs typeface="DejaVu Sans" charset="0"/>
              </a:defRPr>
            </a:lvl2pPr>
            <a:lvl3pPr>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defRPr>
                <a:solidFill>
                  <a:srgbClr val="FFFFFF"/>
                </a:solidFill>
                <a:latin typeface="Arial" panose="020B0604020202020204" pitchFamily="34" charset="0"/>
                <a:cs typeface="DejaVu Sans" charset="0"/>
              </a:defRPr>
            </a:lvl3pPr>
            <a:lvl4pPr>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defRPr>
                <a:solidFill>
                  <a:srgbClr val="FFFFFF"/>
                </a:solidFill>
                <a:latin typeface="Arial" panose="020B0604020202020204" pitchFamily="34" charset="0"/>
                <a:cs typeface="DejaVu Sans" charset="0"/>
              </a:defRPr>
            </a:lvl4pPr>
            <a:lvl5pPr>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defRPr>
                <a:solidFill>
                  <a:srgbClr val="FFFFFF"/>
                </a:solidFill>
                <a:latin typeface="Arial" panose="020B0604020202020204" pitchFamily="34" charset="0"/>
                <a:cs typeface="DejaVu Sans" charset="0"/>
              </a:defRPr>
            </a:lvl9pPr>
          </a:lstStyle>
          <a:p>
            <a:pPr eaLnBrk="1" hangingPunct="1">
              <a:lnSpc>
                <a:spcPct val="115000"/>
              </a:lnSpc>
              <a:spcBef>
                <a:spcPts val="550"/>
              </a:spcBef>
              <a:buSzPct val="100000"/>
              <a:defRPr/>
            </a:pPr>
            <a:r>
              <a:rPr lang="uk-UA" altLang="en-US" sz="2400" dirty="0" smtClean="0">
                <a:solidFill>
                  <a:srgbClr val="000099"/>
                </a:solidFill>
                <a:latin typeface="Times New Roman" panose="02020603050405020304" pitchFamily="18" charset="0"/>
                <a:cs typeface="Times New Roman" panose="02020603050405020304" pitchFamily="18" charset="0"/>
              </a:rPr>
              <a:t>Якісний аналіз передбачає:</a:t>
            </a:r>
          </a:p>
          <a:p>
            <a:pPr marL="344488" eaLnBrk="1" hangingPunct="1">
              <a:lnSpc>
                <a:spcPct val="115000"/>
              </a:lnSpc>
              <a:buClr>
                <a:srgbClr val="000099"/>
              </a:buClr>
              <a:buSzPct val="100000"/>
              <a:buFont typeface="Arial" panose="020B0604020202020204" pitchFamily="34" charset="0"/>
              <a:buChar char="*"/>
              <a:defRPr/>
            </a:pPr>
            <a:r>
              <a:rPr lang="uk-UA" altLang="en-US" sz="2400" dirty="0" smtClean="0">
                <a:solidFill>
                  <a:srgbClr val="000099"/>
                </a:solidFill>
                <a:latin typeface="Times New Roman" panose="02020603050405020304" pitchFamily="18" charset="0"/>
                <a:cs typeface="Times New Roman" panose="02020603050405020304" pitchFamily="18" charset="0"/>
              </a:rPr>
              <a:t>виявлення джерел і причин ризику, етапів і робіт, при виконанні яких виникає ризик, тобто встановлення потенційних зон ризику;</a:t>
            </a:r>
          </a:p>
          <a:p>
            <a:pPr marL="344488" eaLnBrk="1" hangingPunct="1">
              <a:lnSpc>
                <a:spcPct val="115000"/>
              </a:lnSpc>
              <a:buClr>
                <a:srgbClr val="000099"/>
              </a:buClr>
              <a:buSzPct val="100000"/>
              <a:buFont typeface="Arial" panose="020B0604020202020204" pitchFamily="34" charset="0"/>
              <a:buChar char="*"/>
              <a:defRPr/>
            </a:pPr>
            <a:r>
              <a:rPr lang="uk-UA" altLang="en-US" sz="2400" dirty="0" smtClean="0">
                <a:solidFill>
                  <a:srgbClr val="000099"/>
                </a:solidFill>
                <a:latin typeface="Times New Roman" panose="02020603050405020304" pitchFamily="18" charset="0"/>
                <a:cs typeface="Times New Roman" panose="02020603050405020304" pitchFamily="18" charset="0"/>
              </a:rPr>
              <a:t>ідентифікацію (встановлення) всіх можливих ризиків;</a:t>
            </a:r>
          </a:p>
          <a:p>
            <a:pPr marL="344488" eaLnBrk="1" hangingPunct="1">
              <a:lnSpc>
                <a:spcPct val="115000"/>
              </a:lnSpc>
              <a:buClr>
                <a:srgbClr val="000099"/>
              </a:buClr>
              <a:buSzPct val="100000"/>
              <a:buFont typeface="Arial" panose="020B0604020202020204" pitchFamily="34" charset="0"/>
              <a:buChar char="*"/>
              <a:defRPr/>
            </a:pPr>
            <a:r>
              <a:rPr lang="uk-UA" altLang="en-US" sz="2400" dirty="0" smtClean="0">
                <a:solidFill>
                  <a:srgbClr val="000099"/>
                </a:solidFill>
                <a:latin typeface="Times New Roman" panose="02020603050405020304" pitchFamily="18" charset="0"/>
                <a:cs typeface="Times New Roman" panose="02020603050405020304" pitchFamily="18" charset="0"/>
              </a:rPr>
              <a:t>виявлення практичних вигод і можливих негативних наслідків, які можуть настати при реалізації та містить ризикове рішення.</a:t>
            </a:r>
          </a:p>
          <a:p>
            <a:pPr algn="just" eaLnBrk="1" hangingPunct="1">
              <a:lnSpc>
                <a:spcPct val="115000"/>
              </a:lnSpc>
              <a:spcBef>
                <a:spcPts val="550"/>
              </a:spcBef>
              <a:buSzPct val="100000"/>
              <a:defRPr/>
            </a:pPr>
            <a:r>
              <a:rPr lang="uk-UA" altLang="en-US" sz="2400" dirty="0" smtClean="0">
                <a:solidFill>
                  <a:srgbClr val="000099"/>
                </a:solidFill>
                <a:latin typeface="Times New Roman" panose="02020603050405020304" pitchFamily="18" charset="0"/>
                <a:cs typeface="Times New Roman" panose="02020603050405020304" pitchFamily="18" charset="0"/>
              </a:rPr>
              <a:t>Результати якісного аналізу служать важливою вихідною інформацією для здійснення кількісного аналізу.</a:t>
            </a: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539552" y="404664"/>
            <a:ext cx="8064500" cy="561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14288" indent="338138">
              <a:tabLst>
                <a:tab pos="14288" algn="l"/>
                <a:tab pos="928688" algn="l"/>
                <a:tab pos="1843088" algn="l"/>
                <a:tab pos="2757488" algn="l"/>
                <a:tab pos="3671888" algn="l"/>
                <a:tab pos="4586288" algn="l"/>
                <a:tab pos="5500688" algn="l"/>
                <a:tab pos="6415088" algn="l"/>
                <a:tab pos="7329488" algn="l"/>
                <a:tab pos="8243888" algn="l"/>
                <a:tab pos="9158288" algn="l"/>
                <a:tab pos="10072688" algn="l"/>
              </a:tabLst>
              <a:defRPr>
                <a:solidFill>
                  <a:srgbClr val="FFFFFF"/>
                </a:solidFill>
                <a:latin typeface="Arial" panose="020B0604020202020204" pitchFamily="34" charset="0"/>
                <a:cs typeface="DejaVu Sans" charset="0"/>
              </a:defRPr>
            </a:lvl1pPr>
            <a:lvl2pPr>
              <a:tabLst>
                <a:tab pos="14288" algn="l"/>
                <a:tab pos="928688" algn="l"/>
                <a:tab pos="1843088" algn="l"/>
                <a:tab pos="2757488" algn="l"/>
                <a:tab pos="3671888" algn="l"/>
                <a:tab pos="4586288" algn="l"/>
                <a:tab pos="5500688" algn="l"/>
                <a:tab pos="6415088" algn="l"/>
                <a:tab pos="7329488" algn="l"/>
                <a:tab pos="8243888" algn="l"/>
                <a:tab pos="9158288" algn="l"/>
                <a:tab pos="10072688" algn="l"/>
              </a:tabLst>
              <a:defRPr>
                <a:solidFill>
                  <a:srgbClr val="FFFFFF"/>
                </a:solidFill>
                <a:latin typeface="Arial" panose="020B0604020202020204" pitchFamily="34" charset="0"/>
                <a:cs typeface="DejaVu Sans" charset="0"/>
              </a:defRPr>
            </a:lvl2pPr>
            <a:lvl3pPr>
              <a:tabLst>
                <a:tab pos="14288" algn="l"/>
                <a:tab pos="928688" algn="l"/>
                <a:tab pos="1843088" algn="l"/>
                <a:tab pos="2757488" algn="l"/>
                <a:tab pos="3671888" algn="l"/>
                <a:tab pos="4586288" algn="l"/>
                <a:tab pos="5500688" algn="l"/>
                <a:tab pos="6415088" algn="l"/>
                <a:tab pos="7329488" algn="l"/>
                <a:tab pos="8243888" algn="l"/>
                <a:tab pos="9158288" algn="l"/>
                <a:tab pos="10072688" algn="l"/>
              </a:tabLst>
              <a:defRPr>
                <a:solidFill>
                  <a:srgbClr val="FFFFFF"/>
                </a:solidFill>
                <a:latin typeface="Arial" panose="020B0604020202020204" pitchFamily="34" charset="0"/>
                <a:cs typeface="DejaVu Sans" charset="0"/>
              </a:defRPr>
            </a:lvl3pPr>
            <a:lvl4pPr>
              <a:tabLst>
                <a:tab pos="14288" algn="l"/>
                <a:tab pos="928688" algn="l"/>
                <a:tab pos="1843088" algn="l"/>
                <a:tab pos="2757488" algn="l"/>
                <a:tab pos="3671888" algn="l"/>
                <a:tab pos="4586288" algn="l"/>
                <a:tab pos="5500688" algn="l"/>
                <a:tab pos="6415088" algn="l"/>
                <a:tab pos="7329488" algn="l"/>
                <a:tab pos="8243888" algn="l"/>
                <a:tab pos="9158288" algn="l"/>
                <a:tab pos="10072688" algn="l"/>
              </a:tabLst>
              <a:defRPr>
                <a:solidFill>
                  <a:srgbClr val="FFFFFF"/>
                </a:solidFill>
                <a:latin typeface="Arial" panose="020B0604020202020204" pitchFamily="34" charset="0"/>
                <a:cs typeface="DejaVu Sans" charset="0"/>
              </a:defRPr>
            </a:lvl4pPr>
            <a:lvl5pPr>
              <a:tabLst>
                <a:tab pos="14288" algn="l"/>
                <a:tab pos="928688" algn="l"/>
                <a:tab pos="1843088" algn="l"/>
                <a:tab pos="2757488" algn="l"/>
                <a:tab pos="3671888" algn="l"/>
                <a:tab pos="4586288" algn="l"/>
                <a:tab pos="5500688" algn="l"/>
                <a:tab pos="6415088" algn="l"/>
                <a:tab pos="7329488" algn="l"/>
                <a:tab pos="8243888" algn="l"/>
                <a:tab pos="9158288" algn="l"/>
                <a:tab pos="10072688"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14288" algn="l"/>
                <a:tab pos="928688" algn="l"/>
                <a:tab pos="1843088" algn="l"/>
                <a:tab pos="2757488" algn="l"/>
                <a:tab pos="3671888" algn="l"/>
                <a:tab pos="4586288" algn="l"/>
                <a:tab pos="5500688" algn="l"/>
                <a:tab pos="6415088" algn="l"/>
                <a:tab pos="7329488" algn="l"/>
                <a:tab pos="8243888" algn="l"/>
                <a:tab pos="9158288" algn="l"/>
                <a:tab pos="10072688"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14288" algn="l"/>
                <a:tab pos="928688" algn="l"/>
                <a:tab pos="1843088" algn="l"/>
                <a:tab pos="2757488" algn="l"/>
                <a:tab pos="3671888" algn="l"/>
                <a:tab pos="4586288" algn="l"/>
                <a:tab pos="5500688" algn="l"/>
                <a:tab pos="6415088" algn="l"/>
                <a:tab pos="7329488" algn="l"/>
                <a:tab pos="8243888" algn="l"/>
                <a:tab pos="9158288" algn="l"/>
                <a:tab pos="10072688"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14288" algn="l"/>
                <a:tab pos="928688" algn="l"/>
                <a:tab pos="1843088" algn="l"/>
                <a:tab pos="2757488" algn="l"/>
                <a:tab pos="3671888" algn="l"/>
                <a:tab pos="4586288" algn="l"/>
                <a:tab pos="5500688" algn="l"/>
                <a:tab pos="6415088" algn="l"/>
                <a:tab pos="7329488" algn="l"/>
                <a:tab pos="8243888" algn="l"/>
                <a:tab pos="9158288" algn="l"/>
                <a:tab pos="10072688"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14288" algn="l"/>
                <a:tab pos="928688" algn="l"/>
                <a:tab pos="1843088" algn="l"/>
                <a:tab pos="2757488" algn="l"/>
                <a:tab pos="3671888" algn="l"/>
                <a:tab pos="4586288" algn="l"/>
                <a:tab pos="5500688" algn="l"/>
                <a:tab pos="6415088" algn="l"/>
                <a:tab pos="7329488" algn="l"/>
                <a:tab pos="8243888" algn="l"/>
                <a:tab pos="9158288" algn="l"/>
                <a:tab pos="10072688" algn="l"/>
              </a:tabLst>
              <a:defRPr>
                <a:solidFill>
                  <a:srgbClr val="FFFFFF"/>
                </a:solidFill>
                <a:latin typeface="Arial" panose="020B0604020202020204" pitchFamily="34" charset="0"/>
                <a:cs typeface="DejaVu Sans" charset="0"/>
              </a:defRPr>
            </a:lvl9pPr>
          </a:lstStyle>
          <a:p>
            <a:pPr algn="just" eaLnBrk="1" hangingPunct="1">
              <a:lnSpc>
                <a:spcPct val="115000"/>
              </a:lnSpc>
              <a:buSzPct val="100000"/>
              <a:defRPr/>
            </a:pPr>
            <a:r>
              <a:rPr lang="uk-UA" altLang="en-US" dirty="0" smtClean="0">
                <a:solidFill>
                  <a:srgbClr val="000099"/>
                </a:solidFill>
                <a:latin typeface="Times New Roman" panose="02020603050405020304" pitchFamily="18" charset="0"/>
                <a:cs typeface="Times New Roman" panose="02020603050405020304" pitchFamily="18" charset="0"/>
              </a:rPr>
              <a:t>Кількісний аналіз передбачає чисельне визначення окремих ризиків і ризику в цілому. На цьому етапі визначаються чисельні значення ймовірності настання ризикових подій і їх наслідків, здійснюється кількісна оцінка ступеня (рівня) ризику, визначається (встановлюється) допустимий в даній конкретній обстановці рівень ризику.</a:t>
            </a:r>
          </a:p>
          <a:p>
            <a:pPr algn="just" eaLnBrk="1" hangingPunct="1">
              <a:lnSpc>
                <a:spcPct val="115000"/>
              </a:lnSpc>
              <a:spcBef>
                <a:spcPts val="475"/>
              </a:spcBef>
              <a:buSzPct val="100000"/>
              <a:defRPr/>
            </a:pPr>
            <a:r>
              <a:rPr lang="uk-UA" altLang="en-US" dirty="0" smtClean="0">
                <a:solidFill>
                  <a:srgbClr val="000099"/>
                </a:solidFill>
                <a:latin typeface="Times New Roman" panose="02020603050405020304" pitchFamily="18" charset="0"/>
                <a:cs typeface="Times New Roman" panose="02020603050405020304" pitchFamily="18" charset="0"/>
              </a:rPr>
              <a:t>В результаті проведення аналізу ризику виходить картина можливих ризикових подій, ймовірність їх настання і наслідків. Після порівняння отриманих значень ризиків з гранично допустимими розробляється стратегія управління ризиком, і на цій основі заходи запобігання і зменшення ризику, що включають наступні етапи:</a:t>
            </a:r>
          </a:p>
          <a:p>
            <a:pPr marL="350838" indent="0" algn="just" eaLnBrk="1" hangingPunct="1">
              <a:lnSpc>
                <a:spcPct val="115000"/>
              </a:lnSpc>
              <a:spcBef>
                <a:spcPts val="50"/>
              </a:spcBef>
              <a:buClr>
                <a:srgbClr val="000099"/>
              </a:buClr>
              <a:buSzPct val="100000"/>
              <a:buFont typeface="Symbol" panose="05050102010706020507" pitchFamily="18" charset="2"/>
              <a:buChar char=""/>
              <a:defRPr/>
            </a:pPr>
            <a:r>
              <a:rPr lang="uk-UA" altLang="en-US" dirty="0" smtClean="0">
                <a:solidFill>
                  <a:srgbClr val="000099"/>
                </a:solidFill>
                <a:latin typeface="Times New Roman" panose="02020603050405020304" pitchFamily="18" charset="0"/>
                <a:cs typeface="Times New Roman" panose="02020603050405020304" pitchFamily="18" charset="0"/>
              </a:rPr>
              <a:t>оцінка прийнятності отриманого рівня ризику;</a:t>
            </a:r>
          </a:p>
          <a:p>
            <a:pPr marL="350838" indent="0" algn="just" eaLnBrk="1" hangingPunct="1">
              <a:lnSpc>
                <a:spcPct val="115000"/>
              </a:lnSpc>
              <a:spcBef>
                <a:spcPts val="75"/>
              </a:spcBef>
              <a:buClr>
                <a:srgbClr val="000099"/>
              </a:buClr>
              <a:buSzPct val="100000"/>
              <a:buFont typeface="Symbol" panose="05050102010706020507" pitchFamily="18" charset="2"/>
              <a:buChar char=""/>
              <a:defRPr/>
            </a:pPr>
            <a:r>
              <a:rPr lang="uk-UA" altLang="en-US" dirty="0" smtClean="0">
                <a:solidFill>
                  <a:srgbClr val="000099"/>
                </a:solidFill>
                <a:latin typeface="Times New Roman" panose="02020603050405020304" pitchFamily="18" charset="0"/>
                <a:cs typeface="Times New Roman" panose="02020603050405020304" pitchFamily="18" charset="0"/>
              </a:rPr>
              <a:t>оцінка можливості зниження ризику або його збільшення (у разі, коли отримані значення ризику значно нижче допустимого, а збільшення ступеня ризику забезпечить підвищення очікуваної віддачі);</a:t>
            </a:r>
          </a:p>
          <a:p>
            <a:pPr marL="350838" indent="0" algn="just" eaLnBrk="1" hangingPunct="1">
              <a:lnSpc>
                <a:spcPct val="115000"/>
              </a:lnSpc>
              <a:spcBef>
                <a:spcPts val="75"/>
              </a:spcBef>
              <a:buClr>
                <a:srgbClr val="000099"/>
              </a:buClr>
              <a:buSzPct val="100000"/>
              <a:buFont typeface="Symbol" panose="05050102010706020507" pitchFamily="18" charset="2"/>
              <a:buChar char=""/>
              <a:defRPr/>
            </a:pPr>
            <a:r>
              <a:rPr lang="uk-UA" altLang="en-US" dirty="0" smtClean="0">
                <a:solidFill>
                  <a:srgbClr val="000099"/>
                </a:solidFill>
                <a:latin typeface="Times New Roman" panose="02020603050405020304" pitchFamily="18" charset="0"/>
                <a:cs typeface="Times New Roman" panose="02020603050405020304" pitchFamily="18" charset="0"/>
              </a:rPr>
              <a:t>вибір методів зниження (збільшення ризиків);</a:t>
            </a:r>
          </a:p>
          <a:p>
            <a:pPr marL="350838" indent="0" algn="just" eaLnBrk="1" hangingPunct="1">
              <a:lnSpc>
                <a:spcPct val="115000"/>
              </a:lnSpc>
              <a:spcBef>
                <a:spcPts val="50"/>
              </a:spcBef>
              <a:buClr>
                <a:srgbClr val="000099"/>
              </a:buClr>
              <a:buSzPct val="100000"/>
              <a:buFont typeface="Symbol" panose="05050102010706020507" pitchFamily="18" charset="2"/>
              <a:buChar char=""/>
              <a:defRPr/>
            </a:pPr>
            <a:r>
              <a:rPr lang="uk-UA" altLang="en-US" dirty="0" smtClean="0">
                <a:solidFill>
                  <a:srgbClr val="000099"/>
                </a:solidFill>
                <a:latin typeface="Times New Roman" panose="02020603050405020304" pitchFamily="18" charset="0"/>
                <a:cs typeface="Times New Roman" panose="02020603050405020304" pitchFamily="18" charset="0"/>
              </a:rPr>
              <a:t>формування варіантів зниження (збільшення) ризиків;</a:t>
            </a:r>
          </a:p>
          <a:p>
            <a:pPr marL="350838" indent="0" algn="just" eaLnBrk="1" hangingPunct="1">
              <a:lnSpc>
                <a:spcPct val="115000"/>
              </a:lnSpc>
              <a:spcBef>
                <a:spcPts val="50"/>
              </a:spcBef>
              <a:buClr>
                <a:srgbClr val="000099"/>
              </a:buClr>
              <a:buSzPct val="100000"/>
              <a:buFont typeface="Symbol" panose="05050102010706020507" pitchFamily="18" charset="2"/>
              <a:buChar char=""/>
              <a:defRPr/>
            </a:pPr>
            <a:r>
              <a:rPr lang="uk-UA" altLang="en-US" dirty="0" smtClean="0">
                <a:solidFill>
                  <a:srgbClr val="000099"/>
                </a:solidFill>
                <a:latin typeface="Times New Roman" panose="02020603050405020304" pitchFamily="18" charset="0"/>
                <a:cs typeface="Times New Roman" panose="02020603050405020304" pitchFamily="18" charset="0"/>
              </a:rPr>
              <a:t>оцінка доцільності та вибір варіантів зниження (збільшення) ризиків.</a:t>
            </a: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684213" y="404813"/>
            <a:ext cx="8105775" cy="4803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indent="447675" algn="just" eaLnBrk="1" hangingPunct="1">
              <a:buClrTx/>
              <a:buFontTx/>
              <a:buNone/>
            </a:pPr>
            <a:r>
              <a:rPr lang="uk-UA" altLang="en-US" dirty="0" smtClean="0">
                <a:solidFill>
                  <a:srgbClr val="000099"/>
                </a:solidFill>
                <a:latin typeface="Calibri" panose="020F0502020204030204" pitchFamily="34" charset="0"/>
                <a:cs typeface="Arial" panose="020B0604020202020204" pitchFamily="34" charset="0"/>
              </a:rPr>
              <a:t>	</a:t>
            </a:r>
            <a:r>
              <a:rPr lang="uk-UA" altLang="en-US" dirty="0" smtClean="0">
                <a:solidFill>
                  <a:srgbClr val="000099"/>
                </a:solidFill>
                <a:cs typeface="Arial" panose="020B0604020202020204" pitchFamily="34" charset="0"/>
              </a:rPr>
              <a:t>Суб'єкти економічної діяльності за своїм ставленням до ризику можуть бути розділені на групи:</a:t>
            </a:r>
          </a:p>
          <a:p>
            <a:pPr algn="just" eaLnBrk="1" hangingPunct="1">
              <a:buClrTx/>
              <a:buFontTx/>
              <a:buNone/>
              <a:tabLst>
                <a:tab pos="0" algn="l"/>
                <a:tab pos="273050" algn="l"/>
                <a:tab pos="1828800" algn="l"/>
                <a:tab pos="2743200" algn="l"/>
                <a:tab pos="3657600" algn="l"/>
                <a:tab pos="4572000" algn="l"/>
                <a:tab pos="5486400" algn="l"/>
                <a:tab pos="6400800" algn="l"/>
                <a:tab pos="7315200" algn="l"/>
                <a:tab pos="8229600" algn="l"/>
                <a:tab pos="9144000" algn="l"/>
                <a:tab pos="10058400" algn="l"/>
              </a:tabLst>
            </a:pPr>
            <a:r>
              <a:rPr lang="uk-UA" altLang="en-US" dirty="0" smtClean="0">
                <a:solidFill>
                  <a:srgbClr val="000099"/>
                </a:solidFill>
                <a:cs typeface="Arial" panose="020B0604020202020204" pitchFamily="34" charset="0"/>
              </a:rPr>
              <a:t>•	схильні до ризику (готові платити за те, щоб нести ризик);</a:t>
            </a:r>
          </a:p>
          <a:p>
            <a:pPr algn="just" eaLnBrk="1" hangingPunct="1">
              <a:buClrTx/>
              <a:buFontTx/>
              <a:buNone/>
              <a:tabLst>
                <a:tab pos="0" algn="l"/>
                <a:tab pos="273050" algn="l"/>
                <a:tab pos="1828800" algn="l"/>
                <a:tab pos="2743200" algn="l"/>
                <a:tab pos="3657600" algn="l"/>
                <a:tab pos="4572000" algn="l"/>
                <a:tab pos="5486400" algn="l"/>
                <a:tab pos="6400800" algn="l"/>
                <a:tab pos="7315200" algn="l"/>
                <a:tab pos="8229600" algn="l"/>
                <a:tab pos="9144000" algn="l"/>
                <a:tab pos="10058400" algn="l"/>
              </a:tabLst>
            </a:pPr>
            <a:r>
              <a:rPr lang="uk-UA" altLang="en-US" dirty="0" smtClean="0">
                <a:solidFill>
                  <a:srgbClr val="000099"/>
                </a:solidFill>
                <a:cs typeface="Arial" panose="020B0604020202020204" pitchFamily="34" charset="0"/>
              </a:rPr>
              <a:t>•	не схильні до ризику (готові платити, щоб ухилитися від ризику);</a:t>
            </a:r>
          </a:p>
          <a:p>
            <a:pPr algn="just" eaLnBrk="1" hangingPunct="1">
              <a:buClrTx/>
              <a:buFontTx/>
              <a:buNone/>
              <a:tabLst>
                <a:tab pos="0" algn="l"/>
                <a:tab pos="273050" algn="l"/>
                <a:tab pos="1828800" algn="l"/>
                <a:tab pos="2743200" algn="l"/>
                <a:tab pos="3657600" algn="l"/>
                <a:tab pos="4572000" algn="l"/>
                <a:tab pos="5486400" algn="l"/>
                <a:tab pos="6400800" algn="l"/>
                <a:tab pos="7315200" algn="l"/>
                <a:tab pos="8229600" algn="l"/>
                <a:tab pos="9144000" algn="l"/>
                <a:tab pos="10058400" algn="l"/>
              </a:tabLst>
            </a:pPr>
            <a:r>
              <a:rPr lang="uk-UA" altLang="en-US" dirty="0" smtClean="0">
                <a:solidFill>
                  <a:srgbClr val="000099"/>
                </a:solidFill>
                <a:cs typeface="Arial" panose="020B0604020202020204" pitchFamily="34" charset="0"/>
              </a:rPr>
              <a:t>•	нейтральні до ризику (байдужі до наявності або відсутності ризику).</a:t>
            </a:r>
          </a:p>
          <a:p>
            <a:pPr algn="just" eaLnBrk="1" hangingPunct="1">
              <a:buClrTx/>
              <a:buFontTx/>
              <a:buNone/>
            </a:pPr>
            <a:r>
              <a:rPr lang="uk-UA" altLang="en-US" dirty="0" smtClean="0">
                <a:solidFill>
                  <a:srgbClr val="000099"/>
                </a:solidFill>
                <a:cs typeface="Arial" panose="020B0604020202020204" pitchFamily="34" charset="0"/>
              </a:rPr>
              <a:t>	</a:t>
            </a:r>
          </a:p>
          <a:p>
            <a:pPr algn="just" eaLnBrk="1" hangingPunct="1">
              <a:buClrTx/>
              <a:buFontTx/>
              <a:buNone/>
            </a:pPr>
            <a:r>
              <a:rPr lang="uk-UA" altLang="en-US" dirty="0" smtClean="0">
                <a:solidFill>
                  <a:srgbClr val="000099"/>
                </a:solidFill>
                <a:cs typeface="Arial" panose="020B0604020202020204" pitchFamily="34" charset="0"/>
              </a:rPr>
              <a:t>	Тому в ході процесу управління ризиками виділяють три стратегії підприємницького поведінки:</a:t>
            </a:r>
          </a:p>
          <a:p>
            <a:pPr algn="just" eaLnBrk="1" hangingPunct="1">
              <a:buClrTx/>
              <a:buFontTx/>
              <a:buNone/>
            </a:pPr>
            <a:r>
              <a:rPr lang="uk-UA" altLang="en-US" dirty="0" smtClean="0">
                <a:solidFill>
                  <a:srgbClr val="000099"/>
                </a:solidFill>
                <a:cs typeface="Arial" panose="020B0604020202020204" pitchFamily="34" charset="0"/>
              </a:rPr>
              <a:t>1. </a:t>
            </a:r>
            <a:r>
              <a:rPr lang="uk-UA" altLang="en-US" b="1" dirty="0" smtClean="0">
                <a:solidFill>
                  <a:srgbClr val="000099"/>
                </a:solidFill>
                <a:cs typeface="Arial" panose="020B0604020202020204" pitchFamily="34" charset="0"/>
              </a:rPr>
              <a:t>Консервативна стратегія </a:t>
            </a:r>
            <a:r>
              <a:rPr lang="uk-UA" altLang="en-US" dirty="0" smtClean="0">
                <a:solidFill>
                  <a:srgbClr val="000099"/>
                </a:solidFill>
                <a:cs typeface="Arial" panose="020B0604020202020204" pitchFamily="34" charset="0"/>
              </a:rPr>
              <a:t>передбачає збереження, тобто збереження того, що вже створено, відмова від розширення бізнесу, якої б то не було експансії на ринку.</a:t>
            </a:r>
          </a:p>
          <a:p>
            <a:pPr algn="just" eaLnBrk="1" hangingPunct="1">
              <a:buClrTx/>
              <a:buFontTx/>
              <a:buNone/>
            </a:pPr>
            <a:r>
              <a:rPr lang="uk-UA" altLang="en-US" dirty="0" smtClean="0">
                <a:solidFill>
                  <a:srgbClr val="000099"/>
                </a:solidFill>
                <a:cs typeface="Arial" panose="020B0604020202020204" pitchFamily="34" charset="0"/>
              </a:rPr>
              <a:t>2. </a:t>
            </a:r>
            <a:r>
              <a:rPr lang="uk-UA" altLang="en-US" b="1" dirty="0" smtClean="0">
                <a:solidFill>
                  <a:srgbClr val="000099"/>
                </a:solidFill>
                <a:cs typeface="Arial" panose="020B0604020202020204" pitchFamily="34" charset="0"/>
              </a:rPr>
              <a:t>Помірно-агресивна стратегія </a:t>
            </a:r>
            <a:r>
              <a:rPr lang="uk-UA" altLang="en-US" dirty="0" smtClean="0">
                <a:solidFill>
                  <a:srgbClr val="000099"/>
                </a:solidFill>
                <a:cs typeface="Arial" panose="020B0604020202020204" pitchFamily="34" charset="0"/>
              </a:rPr>
              <a:t>- поєднання збереження з прагненням до захоплення частки ринку, збільшення прибутку і т.д. При цьому використовуються законні способи боротьби з конкурентами.</a:t>
            </a:r>
          </a:p>
          <a:p>
            <a:pPr algn="just" eaLnBrk="1" hangingPunct="1">
              <a:buClrTx/>
              <a:buFontTx/>
              <a:buNone/>
            </a:pPr>
            <a:r>
              <a:rPr lang="uk-UA" altLang="en-US" dirty="0" smtClean="0">
                <a:solidFill>
                  <a:srgbClr val="000099"/>
                </a:solidFill>
                <a:cs typeface="Arial" panose="020B0604020202020204" pitchFamily="34" charset="0"/>
              </a:rPr>
              <a:t>3. </a:t>
            </a:r>
            <a:r>
              <a:rPr lang="uk-UA" altLang="en-US" b="1" dirty="0" smtClean="0">
                <a:solidFill>
                  <a:srgbClr val="000099"/>
                </a:solidFill>
                <a:cs typeface="Arial" panose="020B0604020202020204" pitchFamily="34" charset="0"/>
              </a:rPr>
              <a:t>Агресивна стратегія </a:t>
            </a:r>
            <a:r>
              <a:rPr lang="uk-UA" altLang="en-US" dirty="0" smtClean="0">
                <a:solidFill>
                  <a:srgbClr val="000099"/>
                </a:solidFill>
                <a:cs typeface="Arial" panose="020B0604020202020204" pitchFamily="34" charset="0"/>
              </a:rPr>
              <a:t>- концентрація на захопленні частки ринку, швидке зростання активів і капіталу, в тому числі з використанням </a:t>
            </a:r>
            <a:r>
              <a:rPr lang="uk-UA" altLang="en-US" dirty="0" err="1" smtClean="0">
                <a:solidFill>
                  <a:srgbClr val="000099"/>
                </a:solidFill>
                <a:cs typeface="Arial" panose="020B0604020202020204" pitchFamily="34" charset="0"/>
              </a:rPr>
              <a:t>напівзаконних</a:t>
            </a:r>
            <a:r>
              <a:rPr lang="uk-UA" altLang="en-US" dirty="0" smtClean="0">
                <a:solidFill>
                  <a:srgbClr val="000099"/>
                </a:solidFill>
                <a:cs typeface="Arial" panose="020B0604020202020204" pitchFamily="34" charset="0"/>
              </a:rPr>
              <a:t> способів.</a:t>
            </a:r>
            <a:endParaRPr lang="uk-UA" altLang="en-US" dirty="0">
              <a:solidFill>
                <a:srgbClr val="000099"/>
              </a:solidFill>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519113" y="527050"/>
            <a:ext cx="8280400"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indent="447675" algn="just" eaLnBrk="1" hangingPunct="1">
              <a:buClrTx/>
              <a:buFontTx/>
              <a:buNone/>
            </a:pPr>
            <a:r>
              <a:rPr lang="uk-UA" altLang="en-US" dirty="0" smtClean="0">
                <a:solidFill>
                  <a:srgbClr val="000099"/>
                </a:solidFill>
                <a:latin typeface="Calibri" panose="020F0502020204030204" pitchFamily="34" charset="0"/>
                <a:cs typeface="Arial" panose="020B0604020202020204" pitchFamily="34" charset="0"/>
              </a:rPr>
              <a:t>Фахівці провели системну класифікацію методів боротьби з ризиками і виділили наступні їх види:</a:t>
            </a:r>
          </a:p>
          <a:p>
            <a:pPr algn="just" eaLnBrk="1" hangingPunct="1">
              <a:buClrTx/>
              <a:buFontTx/>
              <a:buNone/>
            </a:pPr>
            <a:r>
              <a:rPr lang="uk-UA" altLang="en-US" dirty="0" smtClean="0">
                <a:solidFill>
                  <a:srgbClr val="000099"/>
                </a:solidFill>
                <a:latin typeface="Calibri" panose="020F0502020204030204" pitchFamily="34" charset="0"/>
                <a:cs typeface="Arial" panose="020B0604020202020204" pitchFamily="34" charset="0"/>
              </a:rPr>
              <a:t>	1. </a:t>
            </a:r>
            <a:r>
              <a:rPr lang="uk-UA" altLang="en-US" b="1" dirty="0" smtClean="0">
                <a:solidFill>
                  <a:srgbClr val="000099"/>
                </a:solidFill>
                <a:latin typeface="Calibri" panose="020F0502020204030204" pitchFamily="34" charset="0"/>
                <a:cs typeface="Arial" panose="020B0604020202020204" pitchFamily="34" charset="0"/>
              </a:rPr>
              <a:t>Профілактика</a:t>
            </a:r>
            <a:r>
              <a:rPr lang="uk-UA" altLang="en-US" dirty="0" smtClean="0">
                <a:solidFill>
                  <a:srgbClr val="000099"/>
                </a:solidFill>
                <a:latin typeface="Calibri" panose="020F0502020204030204" pitchFamily="34" charset="0"/>
                <a:cs typeface="Arial" panose="020B0604020202020204" pitchFamily="34" charset="0"/>
              </a:rPr>
              <a:t>. </a:t>
            </a:r>
            <a:r>
              <a:rPr lang="uk-UA" altLang="en-US" dirty="0" smtClean="0">
                <a:solidFill>
                  <a:srgbClr val="000099"/>
                </a:solidFill>
                <a:latin typeface="Calibri" panose="020F0502020204030204" pitchFamily="34" charset="0"/>
                <a:cs typeface="Arial" panose="020B0604020202020204" pitchFamily="34" charset="0"/>
              </a:rPr>
              <a:t>Виділення </a:t>
            </a:r>
            <a:r>
              <a:rPr lang="uk-UA" altLang="en-US" dirty="0" smtClean="0">
                <a:solidFill>
                  <a:srgbClr val="000099"/>
                </a:solidFill>
                <a:latin typeface="Calibri" panose="020F0502020204030204" pitchFamily="34" charset="0"/>
                <a:cs typeface="Arial" panose="020B0604020202020204" pitchFamily="34" charset="0"/>
              </a:rPr>
              <a:t>можливих джерел небезпеки. Наприклад, перевірка співробітників при прийомі на роботу, невидача позик коли не має повної довіри до позичальників.</a:t>
            </a:r>
          </a:p>
          <a:p>
            <a:pPr algn="just" eaLnBrk="1" hangingPunct="1">
              <a:buClrTx/>
              <a:buFontTx/>
              <a:buNone/>
            </a:pPr>
            <a:r>
              <a:rPr lang="uk-UA" altLang="en-US" dirty="0" smtClean="0">
                <a:solidFill>
                  <a:srgbClr val="000099"/>
                </a:solidFill>
                <a:latin typeface="Calibri" panose="020F0502020204030204" pitchFamily="34" charset="0"/>
                <a:cs typeface="Arial" panose="020B0604020202020204" pitchFamily="34" charset="0"/>
              </a:rPr>
              <a:t>	2. </a:t>
            </a:r>
            <a:r>
              <a:rPr lang="uk-UA" altLang="en-US" b="1" dirty="0" smtClean="0">
                <a:solidFill>
                  <a:srgbClr val="000099"/>
                </a:solidFill>
                <a:latin typeface="Calibri" panose="020F0502020204030204" pitchFamily="34" charset="0"/>
                <a:cs typeface="Arial" panose="020B0604020202020204" pitchFamily="34" charset="0"/>
              </a:rPr>
              <a:t>Відмова від дій і скорочення їх обсягу. </a:t>
            </a:r>
            <a:r>
              <a:rPr lang="uk-UA" altLang="en-US" dirty="0" smtClean="0">
                <a:solidFill>
                  <a:srgbClr val="000099"/>
                </a:solidFill>
                <a:latin typeface="Calibri" panose="020F0502020204030204" pitchFamily="34" charset="0"/>
                <a:cs typeface="Arial" panose="020B0604020202020204" pitchFamily="34" charset="0"/>
              </a:rPr>
              <a:t>Якщо скоротити збиток до необхідного рівня не вдається, потрібно переглядати план дій.</a:t>
            </a:r>
          </a:p>
          <a:p>
            <a:pPr algn="just" eaLnBrk="1" hangingPunct="1">
              <a:buClrTx/>
              <a:buFontTx/>
              <a:buNone/>
            </a:pPr>
            <a:r>
              <a:rPr lang="uk-UA" altLang="en-US" dirty="0" smtClean="0">
                <a:solidFill>
                  <a:srgbClr val="000099"/>
                </a:solidFill>
                <a:latin typeface="Calibri" panose="020F0502020204030204" pitchFamily="34" charset="0"/>
                <a:cs typeface="Arial" panose="020B0604020202020204" pitchFamily="34" charset="0"/>
              </a:rPr>
              <a:t>	3. </a:t>
            </a:r>
            <a:r>
              <a:rPr lang="uk-UA" altLang="en-US" b="1" dirty="0" smtClean="0">
                <a:solidFill>
                  <a:srgbClr val="000099"/>
                </a:solidFill>
                <a:latin typeface="Calibri" panose="020F0502020204030204" pitchFamily="34" charset="0"/>
                <a:cs typeface="Arial" panose="020B0604020202020204" pitchFamily="34" charset="0"/>
              </a:rPr>
              <a:t>Встановлення перешкод на шляху створення іншої загрози. </a:t>
            </a:r>
            <a:r>
              <a:rPr lang="uk-UA" altLang="en-US" dirty="0" smtClean="0">
                <a:solidFill>
                  <a:srgbClr val="000099"/>
                </a:solidFill>
                <a:latin typeface="Calibri" panose="020F0502020204030204" pitchFamily="34" charset="0"/>
                <a:cs typeface="Arial" panose="020B0604020202020204" pitchFamily="34" charset="0"/>
              </a:rPr>
              <a:t>Це можуть бути фізичні та інженерно-технічні засоби захисту від зловмисників, захист файлів в комп'ютерах від промислових шпигунів або видача позикових коштів під заставу.</a:t>
            </a:r>
          </a:p>
          <a:p>
            <a:pPr algn="just" eaLnBrk="1" hangingPunct="1">
              <a:buClrTx/>
              <a:buFontTx/>
              <a:buNone/>
            </a:pPr>
            <a:r>
              <a:rPr lang="uk-UA" altLang="en-US" dirty="0" smtClean="0">
                <a:solidFill>
                  <a:srgbClr val="000099"/>
                </a:solidFill>
                <a:latin typeface="Calibri" panose="020F0502020204030204" pitchFamily="34" charset="0"/>
                <a:cs typeface="Arial" panose="020B0604020202020204" pitchFamily="34" charset="0"/>
              </a:rPr>
              <a:t> 4.</a:t>
            </a:r>
            <a:r>
              <a:rPr lang="uk-UA" altLang="en-US" b="1" dirty="0" smtClean="0">
                <a:solidFill>
                  <a:srgbClr val="000099"/>
                </a:solidFill>
                <a:latin typeface="Calibri" panose="020F0502020204030204" pitchFamily="34" charset="0"/>
                <a:cs typeface="Arial" panose="020B0604020202020204" pitchFamily="34" charset="0"/>
              </a:rPr>
              <a:t>Локалізація загрози. </a:t>
            </a:r>
            <a:r>
              <a:rPr lang="uk-UA" altLang="en-US" dirty="0" smtClean="0">
                <a:solidFill>
                  <a:srgbClr val="000099"/>
                </a:solidFill>
                <a:latin typeface="Calibri" panose="020F0502020204030204" pitchFamily="34" charset="0"/>
                <a:cs typeface="Arial" panose="020B0604020202020204" pitchFamily="34" charset="0"/>
              </a:rPr>
              <a:t>Скорочення сфери дії загрози, наприклад, шляхом відключення від мережі комп'ютерів, заражених вірусом, або виведення з-під контролю «захопленого» холдингу його дочірніх компаній.</a:t>
            </a:r>
          </a:p>
          <a:p>
            <a:pPr algn="just" eaLnBrk="1" hangingPunct="1">
              <a:buClrTx/>
              <a:buFontTx/>
              <a:buNone/>
            </a:pPr>
            <a:r>
              <a:rPr lang="uk-UA" altLang="en-US" dirty="0" smtClean="0">
                <a:solidFill>
                  <a:srgbClr val="000099"/>
                </a:solidFill>
                <a:latin typeface="Calibri" panose="020F0502020204030204" pitchFamily="34" charset="0"/>
                <a:cs typeface="Arial" panose="020B0604020202020204" pitchFamily="34" charset="0"/>
              </a:rPr>
              <a:t>	5.</a:t>
            </a:r>
            <a:r>
              <a:rPr lang="uk-UA" altLang="en-US" b="1" dirty="0" smtClean="0">
                <a:solidFill>
                  <a:srgbClr val="000099"/>
                </a:solidFill>
                <a:latin typeface="Calibri" panose="020F0502020204030204" pitchFamily="34" charset="0"/>
                <a:cs typeface="Arial" panose="020B0604020202020204" pitchFamily="34" charset="0"/>
              </a:rPr>
              <a:t>Активна протидія. </a:t>
            </a:r>
            <a:r>
              <a:rPr lang="uk-UA" altLang="en-US" dirty="0" smtClean="0">
                <a:solidFill>
                  <a:srgbClr val="000099"/>
                </a:solidFill>
                <a:latin typeface="Calibri" panose="020F0502020204030204" pitchFamily="34" charset="0"/>
                <a:cs typeface="Arial" panose="020B0604020202020204" pitchFamily="34" charset="0"/>
              </a:rPr>
              <a:t>Наприклад, відбиток збройного нападу силами охорони або подача позову з приводу законності придбання пакета акцій компанії.</a:t>
            </a:r>
          </a:p>
          <a:p>
            <a:pPr eaLnBrk="1" hangingPunct="1">
              <a:buClrTx/>
              <a:buFontTx/>
              <a:buNone/>
            </a:pPr>
            <a:r>
              <a:rPr lang="ru-RU" altLang="en-US" dirty="0">
                <a:solidFill>
                  <a:srgbClr val="FFFFFF"/>
                </a:solidFill>
                <a:latin typeface="Calibri" panose="020F0502020204030204" pitchFamily="34" charset="0"/>
                <a:cs typeface="Arial" panose="020B0604020202020204" pitchFamily="34" charset="0"/>
              </a:rPr>
              <a:t>	</a:t>
            </a: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520700" y="692150"/>
            <a:ext cx="828040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just" eaLnBrk="1" hangingPunct="1">
              <a:buClrTx/>
              <a:buFontTx/>
              <a:buNone/>
            </a:pPr>
            <a:r>
              <a:rPr lang="uk-UA" altLang="en-US" b="1" dirty="0" smtClean="0">
                <a:solidFill>
                  <a:srgbClr val="000099"/>
                </a:solidFill>
                <a:latin typeface="Calibri" panose="020F0502020204030204" pitchFamily="34" charset="0"/>
                <a:cs typeface="Arial" panose="020B0604020202020204" pitchFamily="34" charset="0"/>
              </a:rPr>
              <a:t>	6. Резервування ресурсів. </a:t>
            </a:r>
            <a:r>
              <a:rPr lang="uk-UA" altLang="en-US" dirty="0" smtClean="0">
                <a:solidFill>
                  <a:srgbClr val="000099"/>
                </a:solidFill>
                <a:latin typeface="Calibri" panose="020F0502020204030204" pitchFamily="34" charset="0"/>
                <a:cs typeface="Arial" panose="020B0604020202020204" pitchFamily="34" charset="0"/>
              </a:rPr>
              <a:t>Це може бути створення запасів фінансових ресурсів для відшкодування збитків - наприклад, шляхом страхування, а також формування так званого гарячого і холодного резерву виробничих і людських ресурсів. Гарячий резерв - припускає стан готовності до негайного використання; холодний резерв - ресурси, які можуть бути введені в дію за досить короткий час.</a:t>
            </a:r>
          </a:p>
          <a:p>
            <a:pPr algn="just" eaLnBrk="1" hangingPunct="1">
              <a:buClrTx/>
              <a:buFontTx/>
              <a:buNone/>
            </a:pPr>
            <a:r>
              <a:rPr lang="uk-UA" altLang="en-US" b="1" dirty="0" smtClean="0">
                <a:solidFill>
                  <a:srgbClr val="000099"/>
                </a:solidFill>
                <a:latin typeface="Calibri" panose="020F0502020204030204" pitchFamily="34" charset="0"/>
                <a:cs typeface="Arial" panose="020B0604020202020204" pitchFamily="34" charset="0"/>
              </a:rPr>
              <a:t>	7. Диверсифікація. </a:t>
            </a:r>
            <a:r>
              <a:rPr lang="uk-UA" altLang="en-US" dirty="0" smtClean="0">
                <a:solidFill>
                  <a:srgbClr val="000099"/>
                </a:solidFill>
                <a:latin typeface="Calibri" panose="020F0502020204030204" pitchFamily="34" charset="0"/>
                <a:cs typeface="Arial" panose="020B0604020202020204" pitchFamily="34" charset="0"/>
              </a:rPr>
              <a:t>Розподіл ризиків. Наприклад, формування інвестиційного портфеля, що складається з різних інвестиційних інструментів з різним рівнем ризику.</a:t>
            </a:r>
          </a:p>
          <a:p>
            <a:pPr algn="just" eaLnBrk="1" hangingPunct="1">
              <a:buClrTx/>
              <a:buFontTx/>
              <a:buNone/>
            </a:pPr>
            <a:r>
              <a:rPr lang="uk-UA" altLang="en-US" b="1" dirty="0" smtClean="0">
                <a:solidFill>
                  <a:srgbClr val="000099"/>
                </a:solidFill>
                <a:latin typeface="Calibri" panose="020F0502020204030204" pitchFamily="34" charset="0"/>
                <a:cs typeface="Arial" panose="020B0604020202020204" pitchFamily="34" charset="0"/>
              </a:rPr>
              <a:t>	8. Страхування (самострахування). </a:t>
            </a:r>
            <a:r>
              <a:rPr lang="uk-UA" altLang="en-US" dirty="0" smtClean="0">
                <a:solidFill>
                  <a:srgbClr val="000099"/>
                </a:solidFill>
                <a:latin typeface="Calibri" panose="020F0502020204030204" pitchFamily="34" charset="0"/>
                <a:cs typeface="Arial" panose="020B0604020202020204" pitchFamily="34" charset="0"/>
              </a:rPr>
              <a:t>Формування страхового фонду (коштів) для покриття збитків, що виникли як наслідок настання ризикової ситуації.</a:t>
            </a:r>
          </a:p>
          <a:p>
            <a:pPr algn="just" eaLnBrk="1" hangingPunct="1">
              <a:buClrTx/>
              <a:buFontTx/>
              <a:buNone/>
            </a:pPr>
            <a:r>
              <a:rPr lang="uk-UA" altLang="en-US" b="1" dirty="0" smtClean="0">
                <a:solidFill>
                  <a:srgbClr val="000099"/>
                </a:solidFill>
                <a:latin typeface="Calibri" panose="020F0502020204030204" pitchFamily="34" charset="0"/>
                <a:cs typeface="Arial" panose="020B0604020202020204" pitchFamily="34" charset="0"/>
              </a:rPr>
              <a:t>	9. Лімітування. </a:t>
            </a:r>
            <a:r>
              <a:rPr lang="uk-UA" altLang="en-US" dirty="0" smtClean="0">
                <a:solidFill>
                  <a:srgbClr val="000099"/>
                </a:solidFill>
                <a:latin typeface="Calibri" panose="020F0502020204030204" pitchFamily="34" charset="0"/>
                <a:cs typeface="Arial" panose="020B0604020202020204" pitchFamily="34" charset="0"/>
              </a:rPr>
              <a:t>Обмеження коштів, що спрямовуються на ризиковий захід з метою обмеження рівня ризику та ін.</a:t>
            </a:r>
            <a:endParaRPr lang="uk-UA" altLang="en-US" dirty="0">
              <a:solidFill>
                <a:srgbClr val="000099"/>
              </a:solidFill>
              <a:latin typeface="Calibri" panose="020F050202020403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900113" y="620713"/>
            <a:ext cx="7775575" cy="3386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just" eaLnBrk="1" hangingPunct="1">
              <a:buClrTx/>
              <a:buFontTx/>
              <a:buNone/>
            </a:pPr>
            <a:r>
              <a:rPr lang="uk-UA" altLang="en-US" sz="2400" dirty="0" smtClean="0">
                <a:solidFill>
                  <a:srgbClr val="000099"/>
                </a:solidFill>
                <a:latin typeface="Calibri" panose="020F0502020204030204" pitchFamily="34" charset="0"/>
                <a:cs typeface="Arial" panose="020B0604020202020204" pitchFamily="34" charset="0"/>
              </a:rPr>
              <a:t>За оцінками експертів, стратегії управління ризиками бувають:</a:t>
            </a:r>
          </a:p>
          <a:p>
            <a:pPr algn="just" eaLnBrk="1" hangingPunct="1">
              <a:buClrTx/>
              <a:buFontTx/>
              <a:buNone/>
              <a:tabLst>
                <a:tab pos="0" algn="l"/>
                <a:tab pos="447675" algn="l"/>
                <a:tab pos="1828800" algn="l"/>
                <a:tab pos="2743200" algn="l"/>
                <a:tab pos="3657600" algn="l"/>
                <a:tab pos="4572000" algn="l"/>
                <a:tab pos="5486400" algn="l"/>
                <a:tab pos="6400800" algn="l"/>
                <a:tab pos="7315200" algn="l"/>
                <a:tab pos="8229600" algn="l"/>
                <a:tab pos="9144000" algn="l"/>
                <a:tab pos="10058400" algn="l"/>
              </a:tabLst>
            </a:pPr>
            <a:r>
              <a:rPr lang="uk-UA" altLang="en-US" sz="2400" dirty="0" smtClean="0">
                <a:solidFill>
                  <a:srgbClr val="000099"/>
                </a:solidFill>
                <a:latin typeface="Calibri" panose="020F0502020204030204" pitchFamily="34" charset="0"/>
                <a:cs typeface="Arial" panose="020B0604020202020204" pitchFamily="34" charset="0"/>
              </a:rPr>
              <a:t>-	індуктивна - збір, систематизація та узагальнення фактів;</a:t>
            </a:r>
          </a:p>
          <a:p>
            <a:pPr algn="just" eaLnBrk="1" hangingPunct="1">
              <a:buClrTx/>
              <a:buFontTx/>
              <a:buNone/>
              <a:tabLst>
                <a:tab pos="0" algn="l"/>
                <a:tab pos="447675" algn="l"/>
                <a:tab pos="1828800" algn="l"/>
                <a:tab pos="2743200" algn="l"/>
                <a:tab pos="3657600" algn="l"/>
                <a:tab pos="4572000" algn="l"/>
                <a:tab pos="5486400" algn="l"/>
                <a:tab pos="6400800" algn="l"/>
                <a:tab pos="7315200" algn="l"/>
                <a:tab pos="8229600" algn="l"/>
                <a:tab pos="9144000" algn="l"/>
                <a:tab pos="10058400" algn="l"/>
              </a:tabLst>
            </a:pPr>
            <a:r>
              <a:rPr lang="uk-UA" altLang="en-US" sz="2400" dirty="0" smtClean="0">
                <a:solidFill>
                  <a:srgbClr val="000099"/>
                </a:solidFill>
                <a:latin typeface="Calibri" panose="020F0502020204030204" pitchFamily="34" charset="0"/>
                <a:cs typeface="Arial" panose="020B0604020202020204" pitchFamily="34" charset="0"/>
              </a:rPr>
              <a:t>-	дедуктивна - висування гіпотез, які потім зіставляються з фактами;</a:t>
            </a:r>
          </a:p>
          <a:p>
            <a:pPr algn="just" eaLnBrk="1" hangingPunct="1">
              <a:buClrTx/>
              <a:buFontTx/>
              <a:buNone/>
              <a:tabLst>
                <a:tab pos="0" algn="l"/>
                <a:tab pos="447675" algn="l"/>
                <a:tab pos="1828800" algn="l"/>
                <a:tab pos="2743200" algn="l"/>
                <a:tab pos="3657600" algn="l"/>
                <a:tab pos="4572000" algn="l"/>
                <a:tab pos="5486400" algn="l"/>
                <a:tab pos="6400800" algn="l"/>
                <a:tab pos="7315200" algn="l"/>
                <a:tab pos="8229600" algn="l"/>
                <a:tab pos="9144000" algn="l"/>
                <a:tab pos="10058400" algn="l"/>
              </a:tabLst>
            </a:pPr>
            <a:r>
              <a:rPr lang="uk-UA" altLang="en-US" sz="2400" dirty="0" smtClean="0">
                <a:solidFill>
                  <a:srgbClr val="000099"/>
                </a:solidFill>
                <a:latin typeface="Calibri" panose="020F0502020204030204" pitchFamily="34" charset="0"/>
                <a:cs typeface="Arial" panose="020B0604020202020204" pitchFamily="34" charset="0"/>
              </a:rPr>
              <a:t>-	позитивна - коли вивчається те, що є;</a:t>
            </a:r>
          </a:p>
          <a:p>
            <a:pPr algn="just" eaLnBrk="1" hangingPunct="1">
              <a:buClrTx/>
              <a:buFontTx/>
              <a:buNone/>
              <a:tabLst>
                <a:tab pos="0" algn="l"/>
                <a:tab pos="447675" algn="l"/>
                <a:tab pos="1828800" algn="l"/>
                <a:tab pos="2743200" algn="l"/>
                <a:tab pos="3657600" algn="l"/>
                <a:tab pos="4572000" algn="l"/>
                <a:tab pos="5486400" algn="l"/>
                <a:tab pos="6400800" algn="l"/>
                <a:tab pos="7315200" algn="l"/>
                <a:tab pos="8229600" algn="l"/>
                <a:tab pos="9144000" algn="l"/>
                <a:tab pos="10058400" algn="l"/>
              </a:tabLst>
            </a:pPr>
            <a:r>
              <a:rPr lang="uk-UA" altLang="en-US" sz="2400" dirty="0" smtClean="0">
                <a:solidFill>
                  <a:srgbClr val="000099"/>
                </a:solidFill>
                <a:latin typeface="Calibri" panose="020F0502020204030204" pitchFamily="34" charset="0"/>
                <a:cs typeface="Arial" panose="020B0604020202020204" pitchFamily="34" charset="0"/>
              </a:rPr>
              <a:t>-	нормативна - висловлює суб'єктивні уявлення про те, що повинно бути.</a:t>
            </a:r>
            <a:endParaRPr lang="uk-UA" altLang="en-US" sz="2400" dirty="0">
              <a:solidFill>
                <a:srgbClr val="000099"/>
              </a:solidFill>
              <a:latin typeface="Calibri" panose="020F050202020403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722313" y="777875"/>
            <a:ext cx="7772400" cy="136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buClrTx/>
              <a:buFontTx/>
              <a:buNone/>
            </a:pPr>
            <a:r>
              <a:rPr lang="ru-RU" altLang="en-US" sz="3600" b="1">
                <a:solidFill>
                  <a:srgbClr val="000099"/>
                </a:solidFill>
              </a:rPr>
              <a:t>6.2 АНАЛІЗ І ОЦІНКА РИЗИКУ</a:t>
            </a:r>
          </a:p>
        </p:txBody>
      </p:sp>
      <p:sp>
        <p:nvSpPr>
          <p:cNvPr id="53251" name="Text Box 2"/>
          <p:cNvSpPr txBox="1">
            <a:spLocks noChangeArrowheads="1"/>
          </p:cNvSpPr>
          <p:nvPr/>
        </p:nvSpPr>
        <p:spPr bwMode="auto">
          <a:xfrm>
            <a:off x="654050" y="2838450"/>
            <a:ext cx="7772400" cy="150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indent="447675" algn="just" eaLnBrk="1" hangingPunct="1">
              <a:buClrTx/>
              <a:buFontTx/>
              <a:buNone/>
            </a:pPr>
            <a:r>
              <a:rPr lang="uk-UA" altLang="en-US" sz="2000" dirty="0" smtClean="0">
                <a:solidFill>
                  <a:srgbClr val="000099"/>
                </a:solidFill>
                <a:latin typeface="Calibri" panose="020F0502020204030204" pitchFamily="34" charset="0"/>
                <a:cs typeface="Arial" panose="020B0604020202020204" pitchFamily="34" charset="0"/>
              </a:rPr>
              <a:t>	Призначення аналізу і оцінки ризику - сформувати необхідні дані для прийняття рішень про доцільність реалізації економічного проекту і передбачити заходи щодо захисту від можливих фінансових втрат.</a:t>
            </a:r>
          </a:p>
          <a:p>
            <a:pPr indent="447675" algn="just" eaLnBrk="1" hangingPunct="1">
              <a:buClrTx/>
              <a:buFontTx/>
              <a:buNone/>
            </a:pPr>
            <a:r>
              <a:rPr lang="uk-UA" altLang="en-US" sz="2000" dirty="0" smtClean="0">
                <a:solidFill>
                  <a:srgbClr val="000099"/>
                </a:solidFill>
                <a:latin typeface="Calibri" panose="020F0502020204030204" pitchFamily="34" charset="0"/>
                <a:cs typeface="Arial" panose="020B0604020202020204" pitchFamily="34" charset="0"/>
              </a:rPr>
              <a:t>	Аналіз ризиків починається з їх класифікації та ідентифікації, тобто з якісного опису і визначення - які види ризиків властиві конкретному проекту в даному конкретному оточенні при даних економічних, політичних і правових умовах.</a:t>
            </a:r>
            <a:endParaRPr lang="uk-UA" altLang="en-US" sz="2000" dirty="0">
              <a:solidFill>
                <a:srgbClr val="000099"/>
              </a:solidFill>
              <a:latin typeface="Calibri" panose="020F050202020403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755650" y="692150"/>
            <a:ext cx="8069263" cy="53574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indent="447675" eaLnBrk="1" hangingPunct="1">
              <a:buClrTx/>
              <a:buFontTx/>
              <a:buNone/>
            </a:pPr>
            <a:r>
              <a:rPr lang="uk-UA" altLang="en-US" dirty="0" smtClean="0">
                <a:solidFill>
                  <a:srgbClr val="000099"/>
                </a:solidFill>
                <a:cs typeface="Arial" panose="020B0604020202020204" pitchFamily="34" charset="0"/>
              </a:rPr>
              <a:t>	Аналіз ризиків включає два аспекти:</a:t>
            </a:r>
          </a:p>
          <a:p>
            <a:pPr algn="just" eaLnBrk="1" hangingPunct="1">
              <a:buClrTx/>
              <a:buFontTx/>
              <a:buNone/>
            </a:pPr>
            <a:r>
              <a:rPr lang="uk-UA" altLang="en-US" dirty="0" smtClean="0">
                <a:solidFill>
                  <a:srgbClr val="000099"/>
                </a:solidFill>
                <a:cs typeface="Arial" panose="020B0604020202020204" pitchFamily="34" charset="0"/>
              </a:rPr>
              <a:t>1.	Якісний (опис всіх передбачуваних ризиків проекту, а також вартісна оцінка їх наслідків та заходів щодо їх зниження).</a:t>
            </a:r>
          </a:p>
          <a:p>
            <a:pPr algn="just" eaLnBrk="1" hangingPunct="1">
              <a:buClr>
                <a:srgbClr val="000099"/>
              </a:buClr>
              <a:buFont typeface="Times New Roman" panose="02020603050405020304" pitchFamily="18" charset="0"/>
              <a:buAutoNum type="arabicPeriod" startAt="2"/>
            </a:pPr>
            <a:r>
              <a:rPr lang="uk-UA" altLang="en-US" dirty="0">
                <a:solidFill>
                  <a:srgbClr val="000099"/>
                </a:solidFill>
                <a:cs typeface="Arial" panose="020B0604020202020204" pitchFamily="34" charset="0"/>
              </a:rPr>
              <a:t> </a:t>
            </a:r>
            <a:r>
              <a:rPr lang="uk-UA" altLang="en-US" dirty="0" smtClean="0">
                <a:solidFill>
                  <a:srgbClr val="000099"/>
                </a:solidFill>
                <a:cs typeface="Arial" panose="020B0604020202020204" pitchFamily="34" charset="0"/>
              </a:rPr>
              <a:t>Кількісний (безпосередні розрахунки змін ефективності проекту в зв'язку з ризиками).</a:t>
            </a:r>
          </a:p>
          <a:p>
            <a:pPr eaLnBrk="1" hangingPunct="1">
              <a:buClr>
                <a:srgbClr val="000099"/>
              </a:buClr>
            </a:pPr>
            <a:endParaRPr lang="uk-UA" altLang="en-US" dirty="0" smtClean="0">
              <a:solidFill>
                <a:srgbClr val="000099"/>
              </a:solidFill>
              <a:cs typeface="Arial" panose="020B0604020202020204" pitchFamily="34" charset="0"/>
            </a:endParaRPr>
          </a:p>
          <a:p>
            <a:pPr indent="447675" algn="just" eaLnBrk="1" hangingPunct="1">
              <a:buClrTx/>
              <a:buFontTx/>
              <a:buNone/>
            </a:pPr>
            <a:r>
              <a:rPr lang="uk-UA" altLang="en-US" dirty="0" smtClean="0">
                <a:solidFill>
                  <a:srgbClr val="000099"/>
                </a:solidFill>
                <a:cs typeface="Arial" panose="020B0604020202020204" pitchFamily="34" charset="0"/>
              </a:rPr>
              <a:t>	Якісний аналіз проводиться на стадії розробки бізнес-плану. Важлива специфічна особливість якісного аналізу полягає в його кількісному результаті. Тобто процес проведення якісного аналізу повинен включати не тільки чисто описовий аспект визначення тих чи інших конкретних видів ризиків даного проекту, виявлення можливих причин їх виникнення, аналізу передбачуваних наслідків їх реалізації та пропозицій щодо мінімізації виявлених ризиків, а й вартісну оцінку всіх </a:t>
            </a:r>
            <a:r>
              <a:rPr lang="uk-UA" altLang="en-US" dirty="0">
                <a:solidFill>
                  <a:srgbClr val="000099"/>
                </a:solidFill>
                <a:cs typeface="Arial" panose="020B0604020202020204" pitchFamily="34" charset="0"/>
              </a:rPr>
              <a:t>цих </a:t>
            </a:r>
            <a:r>
              <a:rPr lang="uk-UA" altLang="en-US" dirty="0" smtClean="0">
                <a:solidFill>
                  <a:srgbClr val="000099"/>
                </a:solidFill>
                <a:cs typeface="Arial" panose="020B0604020202020204" pitchFamily="34" charset="0"/>
              </a:rPr>
              <a:t>заходів, що </a:t>
            </a:r>
            <a:r>
              <a:rPr lang="uk-UA" altLang="en-US" dirty="0" smtClean="0">
                <a:solidFill>
                  <a:srgbClr val="000099"/>
                </a:solidFill>
                <a:cs typeface="Arial" panose="020B0604020202020204" pitchFamily="34" charset="0"/>
              </a:rPr>
              <a:t>мінімізують ризик конкретного </a:t>
            </a:r>
            <a:r>
              <a:rPr lang="uk-UA" altLang="en-US" dirty="0" smtClean="0">
                <a:solidFill>
                  <a:srgbClr val="000099"/>
                </a:solidFill>
                <a:cs typeface="Arial" panose="020B0604020202020204" pitchFamily="34" charset="0"/>
              </a:rPr>
              <a:t>проекту.</a:t>
            </a:r>
            <a:endParaRPr lang="uk-UA" altLang="en-US" dirty="0" smtClean="0">
              <a:solidFill>
                <a:srgbClr val="000099"/>
              </a:solidFill>
              <a:cs typeface="Arial" panose="020B0604020202020204" pitchFamily="34" charset="0"/>
            </a:endParaRPr>
          </a:p>
          <a:p>
            <a:pPr indent="447675" algn="just" eaLnBrk="1" hangingPunct="1">
              <a:buClrTx/>
              <a:buFontTx/>
              <a:buNone/>
            </a:pPr>
            <a:r>
              <a:rPr lang="uk-UA" altLang="en-US" dirty="0" smtClean="0">
                <a:solidFill>
                  <a:srgbClr val="000099"/>
                </a:solidFill>
                <a:cs typeface="Arial" panose="020B0604020202020204" pitchFamily="34" charset="0"/>
              </a:rPr>
              <a:t>	Кількісний аналіз передбачає чисельне визначення окремих ризиків і ризику проекту (рішення) в цілому. На цьому етапі визначаються чисельні значення ймовірності настання ризикових подій і їх наслідків, здійснюється кількісна оцінка ступеня ризику, встановлюється допустимий в даній конкретній обстановці рівень ризику.</a:t>
            </a:r>
            <a:endParaRPr lang="uk-UA" altLang="en-US" dirty="0">
              <a:solidFill>
                <a:srgbClr val="000099"/>
              </a:solidFill>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76275" y="968375"/>
            <a:ext cx="7519988" cy="283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DejaVu Sans" charset="0"/>
              </a:defRPr>
            </a:lvl9pPr>
          </a:lstStyle>
          <a:p>
            <a:pPr algn="ctr" eaLnBrk="1" hangingPunct="1">
              <a:buSzPct val="100000"/>
              <a:defRPr/>
            </a:pPr>
            <a:r>
              <a:rPr lang="ru-RU" altLang="en-US" sz="3600" b="1" i="1" smtClean="0">
                <a:solidFill>
                  <a:srgbClr val="000099"/>
                </a:solidFill>
                <a:effectLst>
                  <a:outerShdw blurRad="38100" dist="38100" dir="2700000" algn="tl">
                    <a:srgbClr val="000000"/>
                  </a:outerShdw>
                </a:effectLst>
                <a:cs typeface="Arial" panose="020B0604020202020204" pitchFamily="34" charset="0"/>
              </a:rPr>
              <a:t>Тема 6</a:t>
            </a:r>
          </a:p>
          <a:p>
            <a:pPr algn="ctr" eaLnBrk="1" hangingPunct="1">
              <a:buSzPct val="100000"/>
              <a:defRPr/>
            </a:pPr>
            <a:endParaRPr lang="ru-RU" altLang="en-US" sz="3600" b="1" i="1" smtClean="0">
              <a:solidFill>
                <a:srgbClr val="000099"/>
              </a:solidFill>
              <a:effectLst>
                <a:outerShdw blurRad="38100" dist="38100" dir="2700000" algn="tl">
                  <a:srgbClr val="000000"/>
                </a:outerShdw>
              </a:effectLst>
              <a:cs typeface="Arial" panose="020B0604020202020204" pitchFamily="34" charset="0"/>
            </a:endParaRPr>
          </a:p>
          <a:p>
            <a:pPr algn="ctr" eaLnBrk="1" hangingPunct="1">
              <a:buSzPct val="100000"/>
              <a:defRPr/>
            </a:pPr>
            <a:r>
              <a:rPr lang="uk-UA" altLang="en-US" sz="3600" b="1" i="1" smtClean="0">
                <a:solidFill>
                  <a:srgbClr val="000099"/>
                </a:solidFill>
                <a:effectLst>
                  <a:outerShdw blurRad="38100" dist="38100" dir="2700000" algn="tl">
                    <a:srgbClr val="000000"/>
                  </a:outerShdw>
                </a:effectLst>
                <a:cs typeface="Arial" panose="020B0604020202020204" pitchFamily="34" charset="0"/>
              </a:rPr>
              <a:t>РИЗИКИ</a:t>
            </a:r>
          </a:p>
          <a:p>
            <a:pPr algn="ctr" eaLnBrk="1" hangingPunct="1">
              <a:buSzPct val="100000"/>
              <a:defRPr/>
            </a:pPr>
            <a:endParaRPr lang="ru-RU" altLang="en-US" sz="3600" b="1" i="1" smtClean="0">
              <a:solidFill>
                <a:srgbClr val="000099"/>
              </a:solidFill>
              <a:effectLst>
                <a:outerShdw blurRad="38100" dist="38100" dir="2700000" algn="tl">
                  <a:srgbClr val="000000"/>
                </a:outerShdw>
              </a:effectLst>
              <a:cs typeface="Arial" panose="020B0604020202020204" pitchFamily="34" charset="0"/>
            </a:endParaRPr>
          </a:p>
          <a:p>
            <a:pPr algn="ctr" eaLnBrk="1" hangingPunct="1">
              <a:buSzPct val="100000"/>
              <a:defRPr/>
            </a:pPr>
            <a:endParaRPr lang="ru-RU" altLang="en-US" sz="3600" b="1" i="1" smtClean="0">
              <a:solidFill>
                <a:srgbClr val="000099"/>
              </a:solidFill>
              <a:effectLst>
                <a:outerShdw blurRad="38100" dist="38100" dir="2700000" algn="tl">
                  <a:srgbClr val="000000"/>
                </a:outerShdw>
              </a:effectLst>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4" presetClass="entr" presetSubtype="16" fill="hold" nodeType="afterEffect">
                                  <p:stCondLst>
                                    <p:cond delay="0"/>
                                  </p:stCondLst>
                                  <p:childTnLst>
                                    <p:set>
                                      <p:cBhvr additive="repl">
                                        <p:cTn id="6" dur="1" fill="hold">
                                          <p:stCondLst>
                                            <p:cond delay="0"/>
                                          </p:stCondLst>
                                        </p:cTn>
                                        <p:tgtEl>
                                          <p:spTgt spid="17409"/>
                                        </p:tgtEl>
                                        <p:attrNameLst>
                                          <p:attrName>style.visibility</p:attrName>
                                        </p:attrNameLst>
                                      </p:cBhvr>
                                      <p:to>
                                        <p:strVal val="visible"/>
                                      </p:to>
                                    </p:set>
                                    <p:animEffect transition="in" filter="box(in)">
                                      <p:cBhvr additive="repl">
                                        <p:cTn id="7" dur="500"/>
                                        <p:tgtEl>
                                          <p:spTgt spid="17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a:off x="755650" y="612775"/>
            <a:ext cx="7993063" cy="436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indent="447675" algn="just" eaLnBrk="1" hangingPunct="1">
              <a:buClrTx/>
              <a:buFontTx/>
              <a:buNone/>
            </a:pPr>
            <a:r>
              <a:rPr lang="uk-UA" altLang="en-US" sz="2000" dirty="0" smtClean="0">
                <a:solidFill>
                  <a:srgbClr val="000099"/>
                </a:solidFill>
                <a:latin typeface="Calibri" panose="020F0502020204030204" pitchFamily="34" charset="0"/>
                <a:cs typeface="Arial" panose="020B0604020202020204" pitchFamily="34" charset="0"/>
              </a:rPr>
              <a:t>	Слід враховувати, що провести чітку межу між окремими видами ризиків досить складно. Ряд ризиків знаходиться у взаємозв'язку (</a:t>
            </a:r>
            <a:r>
              <a:rPr lang="uk-UA" altLang="en-US" sz="2000" dirty="0" err="1" smtClean="0">
                <a:solidFill>
                  <a:srgbClr val="000099"/>
                </a:solidFill>
                <a:latin typeface="Calibri" panose="020F0502020204030204" pitchFamily="34" charset="0"/>
                <a:cs typeface="Arial" panose="020B0604020202020204" pitchFamily="34" charset="0"/>
              </a:rPr>
              <a:t>корельовані</a:t>
            </a:r>
            <a:r>
              <a:rPr lang="uk-UA" altLang="en-US" sz="2000" dirty="0" smtClean="0">
                <a:solidFill>
                  <a:srgbClr val="000099"/>
                </a:solidFill>
                <a:latin typeface="Calibri" panose="020F0502020204030204" pitchFamily="34" charset="0"/>
                <a:cs typeface="Arial" panose="020B0604020202020204" pitchFamily="34" charset="0"/>
              </a:rPr>
              <a:t> між собою), зміни в одному з них викликають зміни в іншому, що впливає на результати діяльності.</a:t>
            </a:r>
          </a:p>
          <a:p>
            <a:pPr algn="just" eaLnBrk="1" hangingPunct="1">
              <a:buClrTx/>
              <a:buFontTx/>
              <a:buNone/>
            </a:pPr>
            <a:endParaRPr lang="uk-UA" altLang="en-US" sz="2000" dirty="0" smtClean="0">
              <a:solidFill>
                <a:srgbClr val="000099"/>
              </a:solidFill>
              <a:latin typeface="Calibri" panose="020F0502020204030204" pitchFamily="34" charset="0"/>
              <a:cs typeface="Arial" panose="020B0604020202020204" pitchFamily="34" charset="0"/>
            </a:endParaRPr>
          </a:p>
          <a:p>
            <a:pPr algn="just" eaLnBrk="1" hangingPunct="1">
              <a:buClrTx/>
              <a:buFontTx/>
              <a:buNone/>
            </a:pPr>
            <a:r>
              <a:rPr lang="uk-UA" altLang="en-US" sz="2000" dirty="0" smtClean="0">
                <a:solidFill>
                  <a:srgbClr val="000099"/>
                </a:solidFill>
                <a:latin typeface="Calibri" panose="020F0502020204030204" pitchFamily="34" charset="0"/>
                <a:cs typeface="Arial" panose="020B0604020202020204" pitchFamily="34" charset="0"/>
              </a:rPr>
              <a:t>	Процес аналізу ризику включає наступні стадії:</a:t>
            </a:r>
          </a:p>
          <a:p>
            <a:pPr indent="447675" algn="just" eaLnBrk="1" hangingPunct="1">
              <a:buClrTx/>
              <a:buFontTx/>
              <a:buNone/>
              <a:tabLst>
                <a:tab pos="0" algn="l"/>
                <a:tab pos="809625" algn="l"/>
                <a:tab pos="1828800" algn="l"/>
                <a:tab pos="2743200" algn="l"/>
                <a:tab pos="3657600" algn="l"/>
                <a:tab pos="4572000" algn="l"/>
                <a:tab pos="5486400" algn="l"/>
                <a:tab pos="6400800" algn="l"/>
                <a:tab pos="7315200" algn="l"/>
                <a:tab pos="8229600" algn="l"/>
                <a:tab pos="9144000" algn="l"/>
                <a:tab pos="10058400" algn="l"/>
              </a:tabLst>
            </a:pPr>
            <a:r>
              <a:rPr lang="uk-UA" altLang="en-US" sz="2000" dirty="0" smtClean="0">
                <a:solidFill>
                  <a:srgbClr val="000099"/>
                </a:solidFill>
                <a:latin typeface="Calibri" panose="020F0502020204030204" pitchFamily="34" charset="0"/>
                <a:cs typeface="Arial" panose="020B0604020202020204" pitchFamily="34" charset="0"/>
              </a:rPr>
              <a:t>1.	Створення прогнозної моделі.</a:t>
            </a:r>
          </a:p>
          <a:p>
            <a:pPr indent="447675" algn="just" eaLnBrk="1" hangingPunct="1">
              <a:buClrTx/>
              <a:buFontTx/>
              <a:buNone/>
              <a:tabLst>
                <a:tab pos="0" algn="l"/>
                <a:tab pos="809625" algn="l"/>
                <a:tab pos="1828800" algn="l"/>
                <a:tab pos="2743200" algn="l"/>
                <a:tab pos="3657600" algn="l"/>
                <a:tab pos="4572000" algn="l"/>
                <a:tab pos="5486400" algn="l"/>
                <a:tab pos="6400800" algn="l"/>
                <a:tab pos="7315200" algn="l"/>
                <a:tab pos="8229600" algn="l"/>
                <a:tab pos="9144000" algn="l"/>
                <a:tab pos="10058400" algn="l"/>
              </a:tabLst>
            </a:pPr>
            <a:r>
              <a:rPr lang="uk-UA" altLang="en-US" sz="2000" dirty="0" smtClean="0">
                <a:solidFill>
                  <a:srgbClr val="000099"/>
                </a:solidFill>
                <a:latin typeface="Calibri" panose="020F0502020204030204" pitchFamily="34" charset="0"/>
                <a:cs typeface="Arial" panose="020B0604020202020204" pitchFamily="34" charset="0"/>
              </a:rPr>
              <a:t>2.	Визначення змінних ризику.</a:t>
            </a:r>
          </a:p>
          <a:p>
            <a:pPr indent="447675" algn="just" eaLnBrk="1" hangingPunct="1">
              <a:buClrTx/>
              <a:buFontTx/>
              <a:buNone/>
              <a:tabLst>
                <a:tab pos="0" algn="l"/>
                <a:tab pos="809625" algn="l"/>
                <a:tab pos="1828800" algn="l"/>
                <a:tab pos="2743200" algn="l"/>
                <a:tab pos="3657600" algn="l"/>
                <a:tab pos="4572000" algn="l"/>
                <a:tab pos="5486400" algn="l"/>
                <a:tab pos="6400800" algn="l"/>
                <a:tab pos="7315200" algn="l"/>
                <a:tab pos="8229600" algn="l"/>
                <a:tab pos="9144000" algn="l"/>
                <a:tab pos="10058400" algn="l"/>
              </a:tabLst>
            </a:pPr>
            <a:r>
              <a:rPr lang="uk-UA" altLang="en-US" sz="2000" dirty="0" smtClean="0">
                <a:solidFill>
                  <a:srgbClr val="000099"/>
                </a:solidFill>
                <a:latin typeface="Calibri" panose="020F0502020204030204" pitchFamily="34" charset="0"/>
                <a:cs typeface="Arial" panose="020B0604020202020204" pitchFamily="34" charset="0"/>
              </a:rPr>
              <a:t>3.	Визначення ймовірнісного розподілу відібраних змінних і визначення діапазону можливих значень для кожної з них.</a:t>
            </a:r>
          </a:p>
          <a:p>
            <a:pPr indent="447675" algn="just" eaLnBrk="1" hangingPunct="1">
              <a:buClrTx/>
              <a:buFontTx/>
              <a:buNone/>
              <a:tabLst>
                <a:tab pos="0" algn="l"/>
                <a:tab pos="809625" algn="l"/>
                <a:tab pos="1828800" algn="l"/>
                <a:tab pos="2743200" algn="l"/>
                <a:tab pos="3657600" algn="l"/>
                <a:tab pos="4572000" algn="l"/>
                <a:tab pos="5486400" algn="l"/>
                <a:tab pos="6400800" algn="l"/>
                <a:tab pos="7315200" algn="l"/>
                <a:tab pos="8229600" algn="l"/>
                <a:tab pos="9144000" algn="l"/>
                <a:tab pos="10058400" algn="l"/>
              </a:tabLst>
            </a:pPr>
            <a:r>
              <a:rPr lang="uk-UA" altLang="en-US" sz="2000" dirty="0" smtClean="0">
                <a:solidFill>
                  <a:srgbClr val="000099"/>
                </a:solidFill>
                <a:latin typeface="Calibri" panose="020F0502020204030204" pitchFamily="34" charset="0"/>
                <a:cs typeface="Arial" panose="020B0604020202020204" pitchFamily="34" charset="0"/>
              </a:rPr>
              <a:t>4.	Встановлення наявності або відсутності кореляційних зв'язків серед ризикових змінних.</a:t>
            </a:r>
          </a:p>
          <a:p>
            <a:pPr indent="447675" algn="just" eaLnBrk="1" hangingPunct="1">
              <a:buClrTx/>
              <a:buFontTx/>
              <a:buNone/>
              <a:tabLst>
                <a:tab pos="0" algn="l"/>
                <a:tab pos="809625" algn="l"/>
                <a:tab pos="1828800" algn="l"/>
                <a:tab pos="2743200" algn="l"/>
                <a:tab pos="3657600" algn="l"/>
                <a:tab pos="4572000" algn="l"/>
                <a:tab pos="5486400" algn="l"/>
                <a:tab pos="6400800" algn="l"/>
                <a:tab pos="7315200" algn="l"/>
                <a:tab pos="8229600" algn="l"/>
                <a:tab pos="9144000" algn="l"/>
                <a:tab pos="10058400" algn="l"/>
              </a:tabLst>
            </a:pPr>
            <a:r>
              <a:rPr lang="uk-UA" altLang="en-US" sz="2000" dirty="0" smtClean="0">
                <a:solidFill>
                  <a:srgbClr val="000099"/>
                </a:solidFill>
                <a:latin typeface="Calibri" panose="020F0502020204030204" pitchFamily="34" charset="0"/>
                <a:cs typeface="Arial" panose="020B0604020202020204" pitchFamily="34" charset="0"/>
              </a:rPr>
              <a:t>5.	Прогони моделі.</a:t>
            </a:r>
          </a:p>
          <a:p>
            <a:pPr indent="447675" algn="just" eaLnBrk="1" hangingPunct="1">
              <a:buClrTx/>
              <a:buFontTx/>
              <a:buNone/>
              <a:tabLst>
                <a:tab pos="0" algn="l"/>
                <a:tab pos="809625" algn="l"/>
                <a:tab pos="1828800" algn="l"/>
                <a:tab pos="2743200" algn="l"/>
                <a:tab pos="3657600" algn="l"/>
                <a:tab pos="4572000" algn="l"/>
                <a:tab pos="5486400" algn="l"/>
                <a:tab pos="6400800" algn="l"/>
                <a:tab pos="7315200" algn="l"/>
                <a:tab pos="8229600" algn="l"/>
                <a:tab pos="9144000" algn="l"/>
                <a:tab pos="10058400" algn="l"/>
              </a:tabLst>
            </a:pPr>
            <a:r>
              <a:rPr lang="uk-UA" altLang="en-US" sz="2000" dirty="0" smtClean="0">
                <a:solidFill>
                  <a:srgbClr val="000099"/>
                </a:solidFill>
                <a:latin typeface="Calibri" panose="020F0502020204030204" pitchFamily="34" charset="0"/>
                <a:cs typeface="Arial" panose="020B0604020202020204" pitchFamily="34" charset="0"/>
              </a:rPr>
              <a:t>6.	Аналіз результатів.</a:t>
            </a:r>
            <a:endParaRPr lang="uk-UA" altLang="en-US" sz="2000" dirty="0">
              <a:solidFill>
                <a:srgbClr val="000099"/>
              </a:solidFill>
              <a:latin typeface="Calibri" panose="020F050202020403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755650" y="750888"/>
            <a:ext cx="7920038" cy="405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indent="447675" eaLnBrk="1" hangingPunct="1">
              <a:buClrTx/>
              <a:buFontTx/>
              <a:buNone/>
            </a:pPr>
            <a:r>
              <a:rPr lang="uk-UA" altLang="en-US" sz="2000" dirty="0" smtClean="0">
                <a:solidFill>
                  <a:srgbClr val="000099"/>
                </a:solidFill>
                <a:latin typeface="Calibri" panose="020F0502020204030204" pitchFamily="34" charset="0"/>
                <a:cs typeface="Arial" panose="020B0604020202020204" pitchFamily="34" charset="0"/>
              </a:rPr>
              <a:t>	За результатами аналізу ризиків складається звіт, в якому викладається:</a:t>
            </a:r>
          </a:p>
          <a:p>
            <a:pPr indent="447675" algn="just" eaLnBrk="1" hangingPunct="1">
              <a:buClrTx/>
              <a:buFontTx/>
              <a:buNone/>
              <a:tabLst>
                <a:tab pos="0" algn="l"/>
                <a:tab pos="720725" algn="l"/>
                <a:tab pos="914400" algn="l"/>
                <a:tab pos="1828800" algn="l"/>
                <a:tab pos="2743200" algn="l"/>
                <a:tab pos="3657600" algn="l"/>
                <a:tab pos="4572000" algn="l"/>
                <a:tab pos="5486400" algn="l"/>
                <a:tab pos="6400800" algn="l"/>
                <a:tab pos="7315200" algn="l"/>
                <a:tab pos="8229600" algn="l"/>
                <a:tab pos="9144000" algn="l"/>
                <a:tab pos="10058400" algn="l"/>
              </a:tabLst>
            </a:pPr>
            <a:r>
              <a:rPr lang="uk-UA" altLang="en-US" sz="2000" dirty="0" smtClean="0">
                <a:solidFill>
                  <a:srgbClr val="000099"/>
                </a:solidFill>
                <a:latin typeface="Calibri" panose="020F0502020204030204" pitchFamily="34" charset="0"/>
                <a:cs typeface="Arial" panose="020B0604020202020204" pitchFamily="34" charset="0"/>
              </a:rPr>
              <a:t>-	опис ризиків, механізм їх взаємодії та сукупний ефект, заходи щодо захисту від ризиків, інтереси всіх сторін в подоланні небезпеки ризиків;</a:t>
            </a:r>
          </a:p>
          <a:p>
            <a:pPr indent="447675" algn="just" eaLnBrk="1" hangingPunct="1">
              <a:buClrTx/>
              <a:buFontTx/>
              <a:buNone/>
              <a:tabLst>
                <a:tab pos="0" algn="l"/>
                <a:tab pos="720725" algn="l"/>
                <a:tab pos="914400" algn="l"/>
                <a:tab pos="1828800" algn="l"/>
                <a:tab pos="2743200" algn="l"/>
                <a:tab pos="3657600" algn="l"/>
                <a:tab pos="4572000" algn="l"/>
                <a:tab pos="5486400" algn="l"/>
                <a:tab pos="6400800" algn="l"/>
                <a:tab pos="7315200" algn="l"/>
                <a:tab pos="8229600" algn="l"/>
                <a:tab pos="9144000" algn="l"/>
                <a:tab pos="10058400" algn="l"/>
              </a:tabLst>
            </a:pPr>
            <a:r>
              <a:rPr lang="uk-UA" altLang="en-US" sz="2000" dirty="0" smtClean="0">
                <a:solidFill>
                  <a:srgbClr val="000099"/>
                </a:solidFill>
                <a:latin typeface="Calibri" panose="020F0502020204030204" pitchFamily="34" charset="0"/>
                <a:cs typeface="Arial" panose="020B0604020202020204" pitchFamily="34" charset="0"/>
              </a:rPr>
              <a:t>-	оцінка виконаних експертами процедур аналізу ризиків, а також вихідні дані, що використовувалися ними;</a:t>
            </a:r>
          </a:p>
          <a:p>
            <a:pPr indent="447675" algn="just" eaLnBrk="1" hangingPunct="1">
              <a:buClrTx/>
              <a:buFontTx/>
              <a:buNone/>
              <a:tabLst>
                <a:tab pos="0" algn="l"/>
                <a:tab pos="720725" algn="l"/>
                <a:tab pos="914400" algn="l"/>
                <a:tab pos="1828800" algn="l"/>
                <a:tab pos="2743200" algn="l"/>
                <a:tab pos="3657600" algn="l"/>
                <a:tab pos="4572000" algn="l"/>
                <a:tab pos="5486400" algn="l"/>
                <a:tab pos="6400800" algn="l"/>
                <a:tab pos="7315200" algn="l"/>
                <a:tab pos="8229600" algn="l"/>
                <a:tab pos="9144000" algn="l"/>
                <a:tab pos="10058400" algn="l"/>
              </a:tabLst>
            </a:pPr>
            <a:r>
              <a:rPr lang="uk-UA" altLang="en-US" sz="2000" dirty="0" smtClean="0">
                <a:solidFill>
                  <a:srgbClr val="000099"/>
                </a:solidFill>
                <a:latin typeface="Calibri" panose="020F0502020204030204" pitchFamily="34" charset="0"/>
                <a:cs typeface="Arial" panose="020B0604020202020204" pitchFamily="34" charset="0"/>
              </a:rPr>
              <a:t>-	опис структури розподілу ризиків між учасниками проекту за контрактом із зазначенням того, які повинні бути передбачені компенсації за збитки, професійні страхові виплати, боргові зобов'язання та інше;</a:t>
            </a:r>
          </a:p>
          <a:p>
            <a:pPr indent="447675" algn="just" eaLnBrk="1" hangingPunct="1">
              <a:buClrTx/>
              <a:buFontTx/>
              <a:buNone/>
              <a:tabLst>
                <a:tab pos="0" algn="l"/>
                <a:tab pos="720725" algn="l"/>
                <a:tab pos="914400" algn="l"/>
                <a:tab pos="1828800" algn="l"/>
                <a:tab pos="2743200" algn="l"/>
                <a:tab pos="3657600" algn="l"/>
                <a:tab pos="4572000" algn="l"/>
                <a:tab pos="5486400" algn="l"/>
                <a:tab pos="6400800" algn="l"/>
                <a:tab pos="7315200" algn="l"/>
                <a:tab pos="8229600" algn="l"/>
                <a:tab pos="9144000" algn="l"/>
                <a:tab pos="10058400" algn="l"/>
              </a:tabLst>
            </a:pPr>
            <a:r>
              <a:rPr lang="uk-UA" altLang="en-US" sz="2000" dirty="0" smtClean="0">
                <a:solidFill>
                  <a:srgbClr val="000099"/>
                </a:solidFill>
                <a:latin typeface="Calibri" panose="020F0502020204030204" pitchFamily="34" charset="0"/>
                <a:cs typeface="Arial" panose="020B0604020202020204" pitchFamily="34" charset="0"/>
              </a:rPr>
              <a:t>-	рекомендації щодо питань ризиків, які вимагають спеціальних заходів або умов в страховому полісі.</a:t>
            </a:r>
            <a:endParaRPr lang="uk-UA" altLang="en-US" sz="2000" dirty="0">
              <a:solidFill>
                <a:srgbClr val="000099"/>
              </a:solidFill>
              <a:latin typeface="Calibri" panose="020F050202020403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684213" y="476250"/>
            <a:ext cx="7991475" cy="4834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indent="447675" algn="just" eaLnBrk="1" hangingPunct="1">
              <a:buClrTx/>
              <a:buFontTx/>
              <a:buNone/>
              <a:tabLst>
                <a:tab pos="0" algn="l"/>
                <a:tab pos="447675" algn="l"/>
                <a:tab pos="1828800" algn="l"/>
                <a:tab pos="2743200" algn="l"/>
                <a:tab pos="3657600" algn="l"/>
                <a:tab pos="4572000" algn="l"/>
                <a:tab pos="5486400" algn="l"/>
                <a:tab pos="6400800" algn="l"/>
                <a:tab pos="7315200" algn="l"/>
                <a:tab pos="8229600" algn="l"/>
                <a:tab pos="9144000" algn="l"/>
                <a:tab pos="10058400" algn="l"/>
              </a:tabLst>
            </a:pPr>
            <a:r>
              <a:rPr lang="uk-UA" altLang="en-US" sz="2200" dirty="0" smtClean="0">
                <a:solidFill>
                  <a:srgbClr val="000099"/>
                </a:solidFill>
                <a:latin typeface="Calibri" panose="020F0502020204030204" pitchFamily="34" charset="0"/>
                <a:cs typeface="Arial" panose="020B0604020202020204" pitchFamily="34" charset="0"/>
              </a:rPr>
              <a:t>Існує велика різноманітність методів, </a:t>
            </a:r>
            <a:r>
              <a:rPr lang="uk-UA" altLang="en-US" sz="2200" dirty="0" smtClean="0">
                <a:solidFill>
                  <a:srgbClr val="000099"/>
                </a:solidFill>
                <a:latin typeface="Calibri" panose="020F0502020204030204" pitchFamily="34" charset="0"/>
                <a:cs typeface="Arial" panose="020B0604020202020204" pitchFamily="34" charset="0"/>
              </a:rPr>
              <a:t>які використовуються </a:t>
            </a:r>
            <a:r>
              <a:rPr lang="uk-UA" altLang="en-US" sz="2200" dirty="0" smtClean="0">
                <a:solidFill>
                  <a:srgbClr val="000099"/>
                </a:solidFill>
                <a:latin typeface="Calibri" panose="020F0502020204030204" pitchFamily="34" charset="0"/>
                <a:cs typeface="Arial" panose="020B0604020202020204" pitchFamily="34" charset="0"/>
              </a:rPr>
              <a:t>при аналізі та оцінці ризиків і невизначеності. </a:t>
            </a:r>
          </a:p>
          <a:p>
            <a:pPr indent="447675" algn="just" eaLnBrk="1" hangingPunct="1">
              <a:buClrTx/>
              <a:buFontTx/>
              <a:buNone/>
              <a:tabLst>
                <a:tab pos="0" algn="l"/>
                <a:tab pos="447675" algn="l"/>
                <a:tab pos="1828800" algn="l"/>
                <a:tab pos="2743200" algn="l"/>
                <a:tab pos="3657600" algn="l"/>
                <a:tab pos="4572000" algn="l"/>
                <a:tab pos="5486400" algn="l"/>
                <a:tab pos="6400800" algn="l"/>
                <a:tab pos="7315200" algn="l"/>
                <a:tab pos="8229600" algn="l"/>
                <a:tab pos="9144000" algn="l"/>
                <a:tab pos="10058400" algn="l"/>
              </a:tabLst>
            </a:pPr>
            <a:r>
              <a:rPr lang="uk-UA" altLang="en-US" sz="2200" u="sng" dirty="0" smtClean="0">
                <a:solidFill>
                  <a:srgbClr val="000099"/>
                </a:solidFill>
                <a:latin typeface="Calibri" panose="020F0502020204030204" pitchFamily="34" charset="0"/>
                <a:cs typeface="Arial" panose="020B0604020202020204" pitchFamily="34" charset="0"/>
              </a:rPr>
              <a:t>Експертні методи </a:t>
            </a:r>
            <a:r>
              <a:rPr lang="uk-UA" altLang="en-US" sz="2200" dirty="0" smtClean="0">
                <a:solidFill>
                  <a:srgbClr val="000099"/>
                </a:solidFill>
                <a:latin typeface="Calibri" panose="020F0502020204030204" pitchFamily="34" charset="0"/>
                <a:cs typeface="Arial" panose="020B0604020202020204" pitchFamily="34" charset="0"/>
              </a:rPr>
              <a:t>аналізу ризику та невизначеності полягають в залученні фахівців для висловлення суджень про проблему з подальшим зведенням результатів і пропозицій в систему, на базі якої і робляться висновки.</a:t>
            </a:r>
          </a:p>
          <a:p>
            <a:pPr indent="447675" algn="just" eaLnBrk="1" hangingPunct="1">
              <a:buClrTx/>
              <a:buFontTx/>
              <a:buNone/>
              <a:tabLst>
                <a:tab pos="0" algn="l"/>
                <a:tab pos="447675" algn="l"/>
                <a:tab pos="1828800" algn="l"/>
                <a:tab pos="2743200" algn="l"/>
                <a:tab pos="3657600" algn="l"/>
                <a:tab pos="4572000" algn="l"/>
                <a:tab pos="5486400" algn="l"/>
                <a:tab pos="6400800" algn="l"/>
                <a:tab pos="7315200" algn="l"/>
                <a:tab pos="8229600" algn="l"/>
                <a:tab pos="9144000" algn="l"/>
                <a:tab pos="10058400" algn="l"/>
              </a:tabLst>
            </a:pPr>
            <a:r>
              <a:rPr lang="uk-UA" altLang="en-US" sz="2200" u="sng" dirty="0" smtClean="0">
                <a:solidFill>
                  <a:srgbClr val="000099"/>
                </a:solidFill>
                <a:latin typeface="Calibri" panose="020F0502020204030204" pitchFamily="34" charset="0"/>
                <a:cs typeface="Arial" panose="020B0604020202020204" pitchFamily="34" charset="0"/>
              </a:rPr>
              <a:t>Історико-асоціативні методи </a:t>
            </a:r>
            <a:r>
              <a:rPr lang="uk-UA" altLang="en-US" sz="2200" dirty="0" smtClean="0">
                <a:solidFill>
                  <a:srgbClr val="000099"/>
                </a:solidFill>
                <a:latin typeface="Calibri" panose="020F0502020204030204" pitchFamily="34" charset="0"/>
                <a:cs typeface="Arial" panose="020B0604020202020204" pitchFamily="34" charset="0"/>
              </a:rPr>
              <a:t>полягають в залученні відомостей історичного характеру.</a:t>
            </a:r>
          </a:p>
          <a:p>
            <a:pPr indent="447675" algn="just" eaLnBrk="1" hangingPunct="1">
              <a:buClrTx/>
              <a:buFontTx/>
              <a:buNone/>
              <a:tabLst>
                <a:tab pos="0" algn="l"/>
                <a:tab pos="447675" algn="l"/>
                <a:tab pos="1828800" algn="l"/>
                <a:tab pos="2743200" algn="l"/>
                <a:tab pos="3657600" algn="l"/>
                <a:tab pos="4572000" algn="l"/>
                <a:tab pos="5486400" algn="l"/>
                <a:tab pos="6400800" algn="l"/>
                <a:tab pos="7315200" algn="l"/>
                <a:tab pos="8229600" algn="l"/>
                <a:tab pos="9144000" algn="l"/>
                <a:tab pos="10058400" algn="l"/>
              </a:tabLst>
            </a:pPr>
            <a:r>
              <a:rPr lang="uk-UA" altLang="en-US" sz="2200" u="sng" dirty="0" smtClean="0">
                <a:solidFill>
                  <a:srgbClr val="000099"/>
                </a:solidFill>
                <a:latin typeface="Calibri" panose="020F0502020204030204" pitchFamily="34" charset="0"/>
                <a:cs typeface="Arial" panose="020B0604020202020204" pitchFamily="34" charset="0"/>
              </a:rPr>
              <a:t>Літературно-фантастичні аналогії</a:t>
            </a:r>
            <a:r>
              <a:rPr lang="uk-UA" altLang="en-US" sz="2200" dirty="0" smtClean="0">
                <a:solidFill>
                  <a:srgbClr val="000099"/>
                </a:solidFill>
                <a:latin typeface="Calibri" panose="020F0502020204030204" pitchFamily="34" charset="0"/>
                <a:cs typeface="Arial" panose="020B0604020202020204" pitchFamily="34" charset="0"/>
              </a:rPr>
              <a:t> як методи аналізу полягають у використанні літературних джерел.</a:t>
            </a:r>
          </a:p>
          <a:p>
            <a:pPr indent="447675" algn="just" eaLnBrk="1" hangingPunct="1">
              <a:buClrTx/>
              <a:buFontTx/>
              <a:buNone/>
              <a:tabLst>
                <a:tab pos="0" algn="l"/>
                <a:tab pos="447675" algn="l"/>
                <a:tab pos="1828800" algn="l"/>
                <a:tab pos="2743200" algn="l"/>
                <a:tab pos="3657600" algn="l"/>
                <a:tab pos="4572000" algn="l"/>
                <a:tab pos="5486400" algn="l"/>
                <a:tab pos="6400800" algn="l"/>
                <a:tab pos="7315200" algn="l"/>
                <a:tab pos="8229600" algn="l"/>
                <a:tab pos="9144000" algn="l"/>
                <a:tab pos="10058400" algn="l"/>
              </a:tabLst>
            </a:pPr>
            <a:r>
              <a:rPr lang="uk-UA" altLang="en-US" sz="2200" u="sng" dirty="0" smtClean="0">
                <a:solidFill>
                  <a:srgbClr val="000099"/>
                </a:solidFill>
                <a:latin typeface="Calibri" panose="020F0502020204030204" pitchFamily="34" charset="0"/>
                <a:cs typeface="Arial" panose="020B0604020202020204" pitchFamily="34" charset="0"/>
              </a:rPr>
              <a:t>Концептуальні переноси </a:t>
            </a:r>
            <a:r>
              <a:rPr lang="uk-UA" altLang="en-US" sz="2200" dirty="0" smtClean="0">
                <a:solidFill>
                  <a:srgbClr val="000099"/>
                </a:solidFill>
                <a:latin typeface="Calibri" panose="020F0502020204030204" pitchFamily="34" charset="0"/>
                <a:cs typeface="Arial" panose="020B0604020202020204" pitchFamily="34" charset="0"/>
              </a:rPr>
              <a:t>виходять з того, що висувається припущення про можливість або неможливість використання тих чи інших теоретичних пропозицій (концепцій) і внаслідок цього визначається, які перспективи аналізу ризику є.</a:t>
            </a:r>
            <a:endParaRPr lang="uk-UA" altLang="en-US" sz="2200" dirty="0">
              <a:solidFill>
                <a:srgbClr val="000099"/>
              </a:solidFill>
              <a:latin typeface="Calibri" panose="020F050202020403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900113" y="476250"/>
            <a:ext cx="7632700" cy="3664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Tx/>
              <a:buFontTx/>
              <a:buNone/>
            </a:pPr>
            <a:r>
              <a:rPr lang="uk-UA" altLang="en-US" sz="4000" b="1" dirty="0" smtClean="0">
                <a:solidFill>
                  <a:srgbClr val="000099"/>
                </a:solidFill>
                <a:latin typeface="Calibri" panose="020F0502020204030204" pitchFamily="34" charset="0"/>
                <a:cs typeface="Arial" panose="020B0604020202020204" pitchFamily="34" charset="0"/>
              </a:rPr>
              <a:t>Ймовірнісні методи</a:t>
            </a:r>
          </a:p>
          <a:p>
            <a:pPr algn="ctr" eaLnBrk="1" hangingPunct="1">
              <a:buClrTx/>
              <a:buFontTx/>
              <a:buNone/>
            </a:pPr>
            <a:endParaRPr lang="uk-UA" altLang="en-US" sz="3200" b="1" dirty="0" smtClean="0">
              <a:solidFill>
                <a:srgbClr val="000099"/>
              </a:solidFill>
              <a:latin typeface="Calibri" panose="020F0502020204030204" pitchFamily="34" charset="0"/>
              <a:cs typeface="Arial" panose="020B0604020202020204" pitchFamily="34" charset="0"/>
            </a:endParaRPr>
          </a:p>
          <a:p>
            <a:pPr eaLnBrk="1" hangingPunct="1">
              <a:buClrTx/>
              <a:buFontTx/>
              <a:buNone/>
            </a:pPr>
            <a:r>
              <a:rPr lang="uk-UA" altLang="en-US" sz="3200" b="1" dirty="0" smtClean="0">
                <a:solidFill>
                  <a:srgbClr val="000099"/>
                </a:solidFill>
                <a:latin typeface="Calibri" panose="020F0502020204030204" pitchFamily="34" charset="0"/>
                <a:cs typeface="Arial" panose="020B0604020202020204" pitchFamily="34" charset="0"/>
              </a:rPr>
              <a:t>Ризик, пов'язаний з будь-яким рішенням, характеризується трьома факторами:</a:t>
            </a:r>
          </a:p>
          <a:p>
            <a:pPr eaLnBrk="1" hangingPunct="1">
              <a:buClrTx/>
              <a:buFontTx/>
              <a:buNone/>
            </a:pPr>
            <a:r>
              <a:rPr lang="uk-UA" altLang="en-US" sz="3200" b="1" dirty="0" smtClean="0">
                <a:solidFill>
                  <a:srgbClr val="000099"/>
                </a:solidFill>
                <a:latin typeface="Calibri" panose="020F0502020204030204" pitchFamily="34" charset="0"/>
                <a:cs typeface="Arial" panose="020B0604020202020204" pitchFamily="34" charset="0"/>
              </a:rPr>
              <a:t>•	подія, пов'язана з ризиком;</a:t>
            </a:r>
          </a:p>
          <a:p>
            <a:pPr eaLnBrk="1" hangingPunct="1">
              <a:buClrTx/>
              <a:buFontTx/>
              <a:buNone/>
            </a:pPr>
            <a:r>
              <a:rPr lang="uk-UA" altLang="en-US" sz="3200" b="1" dirty="0" smtClean="0">
                <a:solidFill>
                  <a:srgbClr val="000099"/>
                </a:solidFill>
                <a:latin typeface="Calibri" panose="020F0502020204030204" pitchFamily="34" charset="0"/>
                <a:cs typeface="Arial" panose="020B0604020202020204" pitchFamily="34" charset="0"/>
              </a:rPr>
              <a:t>•	ймовірність ризиків;</a:t>
            </a:r>
          </a:p>
          <a:p>
            <a:pPr eaLnBrk="1" hangingPunct="1">
              <a:buClrTx/>
              <a:buFontTx/>
              <a:buNone/>
            </a:pPr>
            <a:r>
              <a:rPr lang="uk-UA" altLang="en-US" sz="3200" b="1" dirty="0" smtClean="0">
                <a:solidFill>
                  <a:srgbClr val="000099"/>
                </a:solidFill>
                <a:latin typeface="Calibri" panose="020F0502020204030204" pitchFamily="34" charset="0"/>
                <a:cs typeface="Arial" panose="020B0604020202020204" pitchFamily="34" charset="0"/>
              </a:rPr>
              <a:t>•	сума, що піддається ризику.</a:t>
            </a:r>
            <a:endParaRPr lang="uk-UA" altLang="en-US" sz="3200" b="1" dirty="0">
              <a:solidFill>
                <a:srgbClr val="000099"/>
              </a:solidFill>
              <a:latin typeface="Calibri" panose="020F050202020403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827088" y="549275"/>
            <a:ext cx="7921625" cy="466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eaLnBrk="1" hangingPunct="1">
              <a:buClrTx/>
              <a:buFontTx/>
              <a:buNone/>
            </a:pPr>
            <a:r>
              <a:rPr lang="uk-UA" altLang="en-US" sz="2000" dirty="0" smtClean="0">
                <a:solidFill>
                  <a:srgbClr val="000099"/>
                </a:solidFill>
                <a:latin typeface="Calibri" panose="020F0502020204030204" pitchFamily="34" charset="0"/>
                <a:cs typeface="Arial" panose="020B0604020202020204" pitchFamily="34" charset="0"/>
              </a:rPr>
              <a:t>На основі ймовірностей розраховуються стандартні характеристики ризику:</a:t>
            </a:r>
          </a:p>
          <a:p>
            <a:pPr algn="just" eaLnBrk="1" hangingPunct="1">
              <a:buClrTx/>
              <a:buFontTx/>
              <a:buNone/>
              <a:tabLst>
                <a:tab pos="0" algn="l"/>
                <a:tab pos="360363" algn="l"/>
                <a:tab pos="1828800" algn="l"/>
                <a:tab pos="2743200" algn="l"/>
                <a:tab pos="3657600" algn="l"/>
                <a:tab pos="4572000" algn="l"/>
                <a:tab pos="5486400" algn="l"/>
                <a:tab pos="6400800" algn="l"/>
                <a:tab pos="7315200" algn="l"/>
                <a:tab pos="8229600" algn="l"/>
                <a:tab pos="9144000" algn="l"/>
                <a:tab pos="10058400" algn="l"/>
              </a:tabLst>
            </a:pPr>
            <a:r>
              <a:rPr lang="uk-UA" altLang="en-US" sz="2000" dirty="0" smtClean="0">
                <a:solidFill>
                  <a:srgbClr val="000099"/>
                </a:solidFill>
                <a:latin typeface="Calibri" panose="020F0502020204030204" pitchFamily="34" charset="0"/>
                <a:cs typeface="Arial" panose="020B0604020202020204" pitchFamily="34" charset="0"/>
              </a:rPr>
              <a:t>- математичне очікування (середнє очікуване значення) - середньозважене всіх можливих результатів, де в якості ваг використовуються ймовірності їх досягнення;</a:t>
            </a:r>
          </a:p>
          <a:p>
            <a:pPr algn="just" eaLnBrk="1" hangingPunct="1">
              <a:buClrTx/>
              <a:buFontTx/>
              <a:buNone/>
              <a:tabLst>
                <a:tab pos="0" algn="l"/>
                <a:tab pos="360363" algn="l"/>
                <a:tab pos="1828800" algn="l"/>
                <a:tab pos="2743200" algn="l"/>
                <a:tab pos="3657600" algn="l"/>
                <a:tab pos="4572000" algn="l"/>
                <a:tab pos="5486400" algn="l"/>
                <a:tab pos="6400800" algn="l"/>
                <a:tab pos="7315200" algn="l"/>
                <a:tab pos="8229600" algn="l"/>
                <a:tab pos="9144000" algn="l"/>
                <a:tab pos="10058400" algn="l"/>
              </a:tabLst>
            </a:pPr>
            <a:r>
              <a:rPr lang="uk-UA" altLang="en-US" sz="2000" dirty="0" smtClean="0">
                <a:solidFill>
                  <a:srgbClr val="000099"/>
                </a:solidFill>
                <a:latin typeface="Calibri" panose="020F0502020204030204" pitchFamily="34" charset="0"/>
                <a:cs typeface="Arial" panose="020B0604020202020204" pitchFamily="34" charset="0"/>
              </a:rPr>
              <a:t>-	дисперсія - середньозважене квадратів відхилень випадкової величини від її математичного очікування (тобто відхилень дійсних результатів від очікуваних) - міра розкиду;</a:t>
            </a:r>
          </a:p>
          <a:p>
            <a:pPr eaLnBrk="1" hangingPunct="1">
              <a:buClrTx/>
              <a:buFontTx/>
              <a:buNone/>
              <a:tabLst>
                <a:tab pos="0" algn="l"/>
                <a:tab pos="360363" algn="l"/>
                <a:tab pos="1828800" algn="l"/>
                <a:tab pos="2743200" algn="l"/>
                <a:tab pos="3657600" algn="l"/>
                <a:tab pos="4572000" algn="l"/>
                <a:tab pos="5486400" algn="l"/>
                <a:tab pos="6400800" algn="l"/>
                <a:tab pos="7315200" algn="l"/>
                <a:tab pos="8229600" algn="l"/>
                <a:tab pos="9144000" algn="l"/>
                <a:tab pos="10058400" algn="l"/>
              </a:tabLst>
            </a:pPr>
            <a:r>
              <a:rPr lang="uk-UA" altLang="en-US" sz="2000" dirty="0" smtClean="0">
                <a:solidFill>
                  <a:srgbClr val="000099"/>
                </a:solidFill>
                <a:latin typeface="Calibri" panose="020F0502020204030204" pitchFamily="34" charset="0"/>
                <a:cs typeface="Arial" panose="020B0604020202020204" pitchFamily="34" charset="0"/>
              </a:rPr>
              <a:t>-	квадратний корінь з дисперсії (s) називається стандартним відхиленням;</a:t>
            </a:r>
          </a:p>
          <a:p>
            <a:pPr algn="just" eaLnBrk="1" hangingPunct="1">
              <a:buClrTx/>
              <a:buFontTx/>
              <a:buNone/>
              <a:tabLst>
                <a:tab pos="0" algn="l"/>
                <a:tab pos="360363" algn="l"/>
                <a:tab pos="1828800" algn="l"/>
                <a:tab pos="2743200" algn="l"/>
                <a:tab pos="3657600" algn="l"/>
                <a:tab pos="4572000" algn="l"/>
                <a:tab pos="5486400" algn="l"/>
                <a:tab pos="6400800" algn="l"/>
                <a:tab pos="7315200" algn="l"/>
                <a:tab pos="8229600" algn="l"/>
                <a:tab pos="9144000" algn="l"/>
                <a:tab pos="10058400" algn="l"/>
              </a:tabLst>
            </a:pPr>
            <a:r>
              <a:rPr lang="uk-UA" altLang="en-US" sz="2000" dirty="0" smtClean="0">
                <a:solidFill>
                  <a:srgbClr val="000099"/>
                </a:solidFill>
                <a:latin typeface="Calibri" panose="020F0502020204030204" pitchFamily="34" charset="0"/>
                <a:cs typeface="Arial" panose="020B0604020202020204" pitchFamily="34" charset="0"/>
              </a:rPr>
              <a:t>-	коефіцієнт варіації - служить відносною мірою ризику;</a:t>
            </a:r>
          </a:p>
          <a:p>
            <a:pPr algn="just" eaLnBrk="1" hangingPunct="1">
              <a:buClrTx/>
              <a:buFontTx/>
              <a:buNone/>
              <a:tabLst>
                <a:tab pos="0" algn="l"/>
                <a:tab pos="360363" algn="l"/>
                <a:tab pos="1828800" algn="l"/>
                <a:tab pos="2743200" algn="l"/>
                <a:tab pos="3657600" algn="l"/>
                <a:tab pos="4572000" algn="l"/>
                <a:tab pos="5486400" algn="l"/>
                <a:tab pos="6400800" algn="l"/>
                <a:tab pos="7315200" algn="l"/>
                <a:tab pos="8229600" algn="l"/>
                <a:tab pos="9144000" algn="l"/>
                <a:tab pos="10058400" algn="l"/>
              </a:tabLst>
            </a:pPr>
            <a:r>
              <a:rPr lang="uk-UA" altLang="en-US" sz="2000" dirty="0" smtClean="0">
                <a:solidFill>
                  <a:srgbClr val="000099"/>
                </a:solidFill>
                <a:latin typeface="Calibri" panose="020F0502020204030204" pitchFamily="34" charset="0"/>
                <a:cs typeface="Arial" panose="020B0604020202020204" pitchFamily="34" charset="0"/>
              </a:rPr>
              <a:t>-	коефіцієнт кореляції - показує зв'язок між змінними, що складається в зміні середньої величини одного з них в залежності від зміни іншого (позитивний коефіцієнт кореляції означає прямий зв'язок між величинами, і чим він ближче до 1, тим сильніше зв'язок).</a:t>
            </a:r>
            <a:endParaRPr lang="uk-UA" altLang="en-US" sz="2000" dirty="0">
              <a:solidFill>
                <a:srgbClr val="000099"/>
              </a:solidFill>
              <a:latin typeface="Calibri" panose="020F050202020403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723900" y="441325"/>
            <a:ext cx="7993063" cy="428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Tx/>
              <a:buFontTx/>
              <a:buNone/>
            </a:pPr>
            <a:r>
              <a:rPr lang="uk-UA" altLang="en-US" sz="3200" b="1" dirty="0" smtClean="0">
                <a:solidFill>
                  <a:srgbClr val="000099"/>
                </a:solidFill>
                <a:latin typeface="Calibri" panose="020F0502020204030204" pitchFamily="34" charset="0"/>
                <a:cs typeface="Arial" panose="020B0604020202020204" pitchFamily="34" charset="0"/>
              </a:rPr>
              <a:t>експертні методи</a:t>
            </a:r>
          </a:p>
          <a:p>
            <a:pPr algn="just" eaLnBrk="1" hangingPunct="1">
              <a:buClrTx/>
              <a:buFontTx/>
              <a:buNone/>
            </a:pPr>
            <a:r>
              <a:rPr lang="uk-UA" altLang="en-US" sz="2000" dirty="0" smtClean="0">
                <a:solidFill>
                  <a:srgbClr val="000099"/>
                </a:solidFill>
                <a:latin typeface="Calibri" panose="020F0502020204030204" pitchFamily="34" charset="0"/>
                <a:cs typeface="Arial" panose="020B0604020202020204" pitchFamily="34" charset="0"/>
              </a:rPr>
              <a:t>	Експертний аналіз ризиків </a:t>
            </a:r>
            <a:r>
              <a:rPr lang="uk-UA" altLang="en-US" sz="2000" dirty="0" err="1" smtClean="0">
                <a:solidFill>
                  <a:srgbClr val="000099"/>
                </a:solidFill>
                <a:latin typeface="Calibri" panose="020F0502020204030204" pitchFamily="34" charset="0"/>
                <a:cs typeface="Arial" panose="020B0604020202020204" pitchFamily="34" charset="0"/>
              </a:rPr>
              <a:t>застосовуєються</a:t>
            </a:r>
            <a:r>
              <a:rPr lang="uk-UA" altLang="en-US" sz="2000" dirty="0" smtClean="0">
                <a:solidFill>
                  <a:srgbClr val="000099"/>
                </a:solidFill>
                <a:latin typeface="Calibri" panose="020F0502020204030204" pitchFamily="34" charset="0"/>
                <a:cs typeface="Arial" panose="020B0604020202020204" pitchFamily="34" charset="0"/>
              </a:rPr>
              <a:t>, </a:t>
            </a:r>
            <a:r>
              <a:rPr lang="uk-UA" altLang="en-US" sz="2000" dirty="0" smtClean="0">
                <a:solidFill>
                  <a:srgbClr val="000099"/>
                </a:solidFill>
                <a:latin typeface="Calibri" panose="020F0502020204030204" pitchFamily="34" charset="0"/>
                <a:cs typeface="Arial" panose="020B0604020202020204" pitchFamily="34" charset="0"/>
              </a:rPr>
              <a:t>якщо обсяг вихідної інформації є недостатнім для кількісної оцінки ефективності та ризиків. </a:t>
            </a:r>
          </a:p>
          <a:p>
            <a:pPr algn="just" eaLnBrk="1" hangingPunct="1">
              <a:buClrTx/>
              <a:buFontTx/>
              <a:buNone/>
            </a:pPr>
            <a:r>
              <a:rPr lang="uk-UA" altLang="en-US" sz="2000" dirty="0" smtClean="0">
                <a:solidFill>
                  <a:srgbClr val="000099"/>
                </a:solidFill>
                <a:latin typeface="Calibri" panose="020F0502020204030204" pitchFamily="34" charset="0"/>
                <a:cs typeface="Arial" panose="020B0604020202020204" pitchFamily="34" charset="0"/>
              </a:rPr>
              <a:t>	Найбільш поширеними є метод </a:t>
            </a:r>
            <a:r>
              <a:rPr lang="uk-UA" altLang="en-US" sz="2000" dirty="0" err="1" smtClean="0">
                <a:solidFill>
                  <a:srgbClr val="000099"/>
                </a:solidFill>
                <a:latin typeface="Calibri" panose="020F0502020204030204" pitchFamily="34" charset="0"/>
                <a:cs typeface="Arial" panose="020B0604020202020204" pitchFamily="34" charset="0"/>
              </a:rPr>
              <a:t>Дельфі</a:t>
            </a:r>
            <a:r>
              <a:rPr lang="uk-UA" altLang="en-US" sz="2000" dirty="0" smtClean="0">
                <a:solidFill>
                  <a:srgbClr val="000099"/>
                </a:solidFill>
                <a:latin typeface="Calibri" panose="020F0502020204030204" pitchFamily="34" charset="0"/>
                <a:cs typeface="Arial" panose="020B0604020202020204" pitchFamily="34" charset="0"/>
              </a:rPr>
              <a:t> та «мозкового штурму».</a:t>
            </a:r>
          </a:p>
          <a:p>
            <a:pPr algn="ctr" eaLnBrk="1" hangingPunct="1">
              <a:buClrTx/>
              <a:buFontTx/>
              <a:buNone/>
            </a:pPr>
            <a:r>
              <a:rPr lang="uk-UA" altLang="en-US" sz="2000" dirty="0" smtClean="0">
                <a:solidFill>
                  <a:srgbClr val="000099"/>
                </a:solidFill>
                <a:latin typeface="Calibri" panose="020F0502020204030204" pitchFamily="34" charset="0"/>
                <a:cs typeface="Arial" panose="020B0604020202020204" pitchFamily="34" charset="0"/>
              </a:rPr>
              <a:t>Перевагами експертного аналізу ризиків є:</a:t>
            </a:r>
          </a:p>
          <a:p>
            <a:pPr algn="just" eaLnBrk="1" hangingPunct="1">
              <a:buClrTx/>
              <a:buFontTx/>
              <a:buNone/>
              <a:tabLst>
                <a:tab pos="0" algn="l"/>
                <a:tab pos="360363" algn="l"/>
                <a:tab pos="1828800" algn="l"/>
                <a:tab pos="2743200" algn="l"/>
                <a:tab pos="3657600" algn="l"/>
                <a:tab pos="4572000" algn="l"/>
                <a:tab pos="5486400" algn="l"/>
                <a:tab pos="6400800" algn="l"/>
                <a:tab pos="7315200" algn="l"/>
                <a:tab pos="8229600" algn="l"/>
                <a:tab pos="9144000" algn="l"/>
                <a:tab pos="10058400" algn="l"/>
              </a:tabLst>
            </a:pPr>
            <a:r>
              <a:rPr lang="uk-UA" altLang="en-US" sz="2000" dirty="0" smtClean="0">
                <a:solidFill>
                  <a:srgbClr val="000099"/>
                </a:solidFill>
                <a:latin typeface="Calibri" panose="020F0502020204030204" pitchFamily="34" charset="0"/>
                <a:cs typeface="Arial" panose="020B0604020202020204" pitchFamily="34" charset="0"/>
              </a:rPr>
              <a:t>-	відсутність необхідності в точних вихідних даних і дорогих програмних засобах;</a:t>
            </a:r>
          </a:p>
          <a:p>
            <a:pPr algn="just" eaLnBrk="1" hangingPunct="1">
              <a:buClrTx/>
              <a:buFontTx/>
              <a:buNone/>
              <a:tabLst>
                <a:tab pos="0" algn="l"/>
                <a:tab pos="360363" algn="l"/>
                <a:tab pos="1828800" algn="l"/>
                <a:tab pos="2743200" algn="l"/>
                <a:tab pos="3657600" algn="l"/>
                <a:tab pos="4572000" algn="l"/>
                <a:tab pos="5486400" algn="l"/>
                <a:tab pos="6400800" algn="l"/>
                <a:tab pos="7315200" algn="l"/>
                <a:tab pos="8229600" algn="l"/>
                <a:tab pos="9144000" algn="l"/>
                <a:tab pos="10058400" algn="l"/>
              </a:tabLst>
            </a:pPr>
            <a:r>
              <a:rPr lang="uk-UA" altLang="en-US" sz="2000" dirty="0" smtClean="0">
                <a:solidFill>
                  <a:srgbClr val="000099"/>
                </a:solidFill>
                <a:latin typeface="Calibri" panose="020F0502020204030204" pitchFamily="34" charset="0"/>
                <a:cs typeface="Arial" panose="020B0604020202020204" pitchFamily="34" charset="0"/>
              </a:rPr>
              <a:t>-	можливість проводити оцінку до розрахунку остаточної ефективності рішення;</a:t>
            </a:r>
          </a:p>
          <a:p>
            <a:pPr algn="just" eaLnBrk="1" hangingPunct="1">
              <a:buClrTx/>
              <a:buFontTx/>
              <a:buNone/>
              <a:tabLst>
                <a:tab pos="0" algn="l"/>
                <a:tab pos="360363" algn="l"/>
                <a:tab pos="1828800" algn="l"/>
                <a:tab pos="2743200" algn="l"/>
                <a:tab pos="3657600" algn="l"/>
                <a:tab pos="4572000" algn="l"/>
                <a:tab pos="5486400" algn="l"/>
                <a:tab pos="6400800" algn="l"/>
                <a:tab pos="7315200" algn="l"/>
                <a:tab pos="8229600" algn="l"/>
                <a:tab pos="9144000" algn="l"/>
                <a:tab pos="10058400" algn="l"/>
              </a:tabLst>
            </a:pPr>
            <a:r>
              <a:rPr lang="uk-UA" altLang="en-US" sz="2000" dirty="0" smtClean="0">
                <a:solidFill>
                  <a:srgbClr val="000099"/>
                </a:solidFill>
                <a:latin typeface="Calibri" panose="020F0502020204030204" pitchFamily="34" charset="0"/>
                <a:cs typeface="Arial" panose="020B0604020202020204" pitchFamily="34" charset="0"/>
              </a:rPr>
              <a:t>-	простота розрахунків.</a:t>
            </a:r>
          </a:p>
          <a:p>
            <a:pPr algn="just" eaLnBrk="1" hangingPunct="1">
              <a:buClrTx/>
              <a:buFontTx/>
              <a:buNone/>
              <a:tabLst>
                <a:tab pos="0" algn="l"/>
                <a:tab pos="360363" algn="l"/>
                <a:tab pos="1828800" algn="l"/>
                <a:tab pos="2743200" algn="l"/>
                <a:tab pos="3657600" algn="l"/>
                <a:tab pos="4572000" algn="l"/>
                <a:tab pos="5486400" algn="l"/>
                <a:tab pos="6400800" algn="l"/>
                <a:tab pos="7315200" algn="l"/>
                <a:tab pos="8229600" algn="l"/>
                <a:tab pos="9144000" algn="l"/>
                <a:tab pos="10058400" algn="l"/>
              </a:tabLst>
            </a:pPr>
            <a:r>
              <a:rPr lang="uk-UA" altLang="en-US" sz="2000" dirty="0" smtClean="0">
                <a:solidFill>
                  <a:srgbClr val="000099"/>
                </a:solidFill>
                <a:latin typeface="Calibri" panose="020F0502020204030204" pitchFamily="34" charset="0"/>
                <a:cs typeface="Arial" panose="020B0604020202020204" pitchFamily="34" charset="0"/>
              </a:rPr>
              <a:t>	До основних недоліків цього методу слід віднести труднощі, що виникають в питаннях підбору і залучення незалежних експертів, суб'єктивність їх оцінок.</a:t>
            </a:r>
            <a:endParaRPr lang="uk-UA" altLang="en-US" sz="2000" dirty="0">
              <a:solidFill>
                <a:srgbClr val="000099"/>
              </a:solidFill>
              <a:latin typeface="Calibri" panose="020F050202020403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627063" y="404813"/>
            <a:ext cx="8064500" cy="375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eaLnBrk="1" hangingPunct="1">
              <a:buClrTx/>
              <a:buFontTx/>
              <a:buNone/>
            </a:pPr>
            <a:r>
              <a:rPr lang="uk-UA" altLang="en-US" sz="2400" b="1" dirty="0" smtClean="0">
                <a:solidFill>
                  <a:srgbClr val="000099"/>
                </a:solidFill>
                <a:latin typeface="Calibri" panose="020F0502020204030204" pitchFamily="34" charset="0"/>
                <a:cs typeface="Arial" panose="020B0604020202020204" pitchFamily="34" charset="0"/>
              </a:rPr>
              <a:t>На основі експертних методів вирішуються завдання:</a:t>
            </a:r>
          </a:p>
          <a:p>
            <a:pPr eaLnBrk="1" hangingPunct="1">
              <a:buClrTx/>
              <a:buFontTx/>
              <a:buNone/>
            </a:pPr>
            <a:endParaRPr lang="uk-UA" altLang="en-US" sz="2400" dirty="0" smtClean="0">
              <a:solidFill>
                <a:srgbClr val="000099"/>
              </a:solidFill>
              <a:latin typeface="Calibri" panose="020F0502020204030204" pitchFamily="34" charset="0"/>
              <a:cs typeface="Arial" panose="020B0604020202020204" pitchFamily="34" charset="0"/>
            </a:endParaRPr>
          </a:p>
          <a:p>
            <a:pPr eaLnBrk="1" hangingPunct="1">
              <a:buClrTx/>
              <a:buFontTx/>
              <a:buNone/>
              <a:tabLst>
                <a:tab pos="0" algn="l"/>
                <a:tab pos="360363" algn="l"/>
                <a:tab pos="1828800" algn="l"/>
                <a:tab pos="2743200" algn="l"/>
                <a:tab pos="3657600" algn="l"/>
                <a:tab pos="4572000" algn="l"/>
                <a:tab pos="5486400" algn="l"/>
                <a:tab pos="6400800" algn="l"/>
                <a:tab pos="7315200" algn="l"/>
                <a:tab pos="8229600" algn="l"/>
                <a:tab pos="9144000" algn="l"/>
                <a:tab pos="10058400" algn="l"/>
              </a:tabLst>
            </a:pPr>
            <a:r>
              <a:rPr lang="uk-UA" altLang="en-US" sz="2400" dirty="0" smtClean="0">
                <a:solidFill>
                  <a:srgbClr val="000099"/>
                </a:solidFill>
                <a:latin typeface="Calibri" panose="020F0502020204030204" pitchFamily="34" charset="0"/>
                <a:cs typeface="Arial" panose="020B0604020202020204" pitchFamily="34" charset="0"/>
              </a:rPr>
              <a:t>-	виявлення джерел і причин ризику, встановлення всіх можливих ризиків;</a:t>
            </a:r>
          </a:p>
          <a:p>
            <a:pPr eaLnBrk="1" hangingPunct="1">
              <a:buClrTx/>
              <a:buFontTx/>
              <a:buNone/>
              <a:tabLst>
                <a:tab pos="0" algn="l"/>
                <a:tab pos="360363" algn="l"/>
                <a:tab pos="1828800" algn="l"/>
                <a:tab pos="2743200" algn="l"/>
                <a:tab pos="3657600" algn="l"/>
                <a:tab pos="4572000" algn="l"/>
                <a:tab pos="5486400" algn="l"/>
                <a:tab pos="6400800" algn="l"/>
                <a:tab pos="7315200" algn="l"/>
                <a:tab pos="8229600" algn="l"/>
                <a:tab pos="9144000" algn="l"/>
                <a:tab pos="10058400" algn="l"/>
              </a:tabLst>
            </a:pPr>
            <a:r>
              <a:rPr lang="uk-UA" altLang="en-US" sz="2400" dirty="0" smtClean="0">
                <a:solidFill>
                  <a:srgbClr val="000099"/>
                </a:solidFill>
                <a:latin typeface="Calibri" panose="020F0502020204030204" pitchFamily="34" charset="0"/>
                <a:cs typeface="Arial" panose="020B0604020202020204" pitchFamily="34" charset="0"/>
              </a:rPr>
              <a:t>-	вибір напрямків і шляхів зниження ризику;</a:t>
            </a:r>
          </a:p>
          <a:p>
            <a:pPr eaLnBrk="1" hangingPunct="1">
              <a:buClrTx/>
              <a:buFontTx/>
              <a:buNone/>
              <a:tabLst>
                <a:tab pos="0" algn="l"/>
                <a:tab pos="360363" algn="l"/>
                <a:tab pos="1828800" algn="l"/>
                <a:tab pos="2743200" algn="l"/>
                <a:tab pos="3657600" algn="l"/>
                <a:tab pos="4572000" algn="l"/>
                <a:tab pos="5486400" algn="l"/>
                <a:tab pos="6400800" algn="l"/>
                <a:tab pos="7315200" algn="l"/>
                <a:tab pos="8229600" algn="l"/>
                <a:tab pos="9144000" algn="l"/>
                <a:tab pos="10058400" algn="l"/>
              </a:tabLst>
            </a:pPr>
            <a:r>
              <a:rPr lang="uk-UA" altLang="en-US" sz="2400" dirty="0" smtClean="0">
                <a:solidFill>
                  <a:srgbClr val="000099"/>
                </a:solidFill>
                <a:latin typeface="Calibri" panose="020F0502020204030204" pitchFamily="34" charset="0"/>
                <a:cs typeface="Arial" panose="020B0604020202020204" pitchFamily="34" charset="0"/>
              </a:rPr>
              <a:t>-	формування повного набору і якісна оцінка варіантів, що використовують різні способи зниження ризику;</a:t>
            </a:r>
          </a:p>
          <a:p>
            <a:pPr eaLnBrk="1" hangingPunct="1">
              <a:buClrTx/>
              <a:buFontTx/>
              <a:buNone/>
              <a:tabLst>
                <a:tab pos="0" algn="l"/>
                <a:tab pos="360363" algn="l"/>
                <a:tab pos="1828800" algn="l"/>
                <a:tab pos="2743200" algn="l"/>
                <a:tab pos="3657600" algn="l"/>
                <a:tab pos="4572000" algn="l"/>
                <a:tab pos="5486400" algn="l"/>
                <a:tab pos="6400800" algn="l"/>
                <a:tab pos="7315200" algn="l"/>
                <a:tab pos="8229600" algn="l"/>
                <a:tab pos="9144000" algn="l"/>
                <a:tab pos="10058400" algn="l"/>
              </a:tabLst>
            </a:pPr>
            <a:r>
              <a:rPr lang="uk-UA" altLang="en-US" sz="2400" dirty="0" smtClean="0">
                <a:solidFill>
                  <a:srgbClr val="000099"/>
                </a:solidFill>
                <a:latin typeface="Calibri" panose="020F0502020204030204" pitchFamily="34" charset="0"/>
                <a:cs typeface="Arial" panose="020B0604020202020204" pitchFamily="34" charset="0"/>
              </a:rPr>
              <a:t>-	прогнозування перебігу подій і явищ в майбутньому, а також їх оцінка в сьогоденні;</a:t>
            </a:r>
          </a:p>
          <a:p>
            <a:pPr eaLnBrk="1" hangingPunct="1">
              <a:buClrTx/>
              <a:buFontTx/>
              <a:buNone/>
              <a:tabLst>
                <a:tab pos="0" algn="l"/>
                <a:tab pos="360363" algn="l"/>
                <a:tab pos="1828800" algn="l"/>
                <a:tab pos="2743200" algn="l"/>
                <a:tab pos="3657600" algn="l"/>
                <a:tab pos="4572000" algn="l"/>
                <a:tab pos="5486400" algn="l"/>
                <a:tab pos="6400800" algn="l"/>
                <a:tab pos="7315200" algn="l"/>
                <a:tab pos="8229600" algn="l"/>
                <a:tab pos="9144000" algn="l"/>
                <a:tab pos="10058400" algn="l"/>
              </a:tabLst>
            </a:pPr>
            <a:r>
              <a:rPr lang="uk-UA" altLang="en-US" sz="2400" dirty="0" smtClean="0">
                <a:solidFill>
                  <a:srgbClr val="000099"/>
                </a:solidFill>
                <a:latin typeface="Calibri" panose="020F0502020204030204" pitchFamily="34" charset="0"/>
                <a:cs typeface="Arial" panose="020B0604020202020204" pitchFamily="34" charset="0"/>
              </a:rPr>
              <a:t>-	складання сценаріїв дій і ін.</a:t>
            </a:r>
            <a:endParaRPr lang="uk-UA" altLang="en-US" sz="2400" dirty="0">
              <a:solidFill>
                <a:srgbClr val="000099"/>
              </a:solidFill>
              <a:latin typeface="Calibri" panose="020F050202020403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ChangeArrowheads="1"/>
          </p:cNvSpPr>
          <p:nvPr/>
        </p:nvSpPr>
        <p:spPr bwMode="auto">
          <a:xfrm>
            <a:off x="539750" y="620713"/>
            <a:ext cx="8208963"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Tx/>
              <a:buFontTx/>
              <a:buNone/>
            </a:pPr>
            <a:r>
              <a:rPr lang="uk-UA" altLang="en-US" sz="2400" u="sng" dirty="0" smtClean="0">
                <a:solidFill>
                  <a:srgbClr val="000099"/>
                </a:solidFill>
                <a:latin typeface="Calibri" panose="020F0502020204030204" pitchFamily="34" charset="0"/>
                <a:cs typeface="Arial" panose="020B0604020202020204" pitchFamily="34" charset="0"/>
              </a:rPr>
              <a:t>Загальна схема експертизи:</a:t>
            </a:r>
          </a:p>
          <a:p>
            <a:pPr algn="ctr" eaLnBrk="1" hangingPunct="1">
              <a:buClrTx/>
              <a:buFontTx/>
              <a:buNone/>
            </a:pPr>
            <a:endParaRPr lang="uk-UA" altLang="en-US" sz="2400" u="sng" dirty="0" smtClean="0">
              <a:solidFill>
                <a:srgbClr val="000099"/>
              </a:solidFill>
              <a:latin typeface="Calibri" panose="020F0502020204030204" pitchFamily="34" charset="0"/>
              <a:cs typeface="Arial" panose="020B0604020202020204" pitchFamily="34" charset="0"/>
            </a:endParaRPr>
          </a:p>
          <a:p>
            <a:pPr eaLnBrk="1" hangingPunct="1">
              <a:buClrTx/>
              <a:buFontTx/>
              <a:buNone/>
              <a:tabLst>
                <a:tab pos="0" algn="l"/>
                <a:tab pos="176213" algn="l"/>
                <a:tab pos="1828800" algn="l"/>
                <a:tab pos="2743200" algn="l"/>
                <a:tab pos="3657600" algn="l"/>
                <a:tab pos="4572000" algn="l"/>
                <a:tab pos="5486400" algn="l"/>
                <a:tab pos="6400800" algn="l"/>
                <a:tab pos="7315200" algn="l"/>
                <a:tab pos="8229600" algn="l"/>
                <a:tab pos="9144000" algn="l"/>
                <a:tab pos="10058400" algn="l"/>
              </a:tabLst>
            </a:pPr>
            <a:r>
              <a:rPr lang="uk-UA" altLang="en-US" sz="2400" dirty="0" smtClean="0">
                <a:solidFill>
                  <a:srgbClr val="000099"/>
                </a:solidFill>
                <a:latin typeface="Calibri" panose="020F0502020204030204" pitchFamily="34" charset="0"/>
                <a:cs typeface="Arial" panose="020B0604020202020204" pitchFamily="34" charset="0"/>
              </a:rPr>
              <a:t>-	підбір експертів і формування експертних груп;</a:t>
            </a:r>
          </a:p>
          <a:p>
            <a:pPr eaLnBrk="1" hangingPunct="1">
              <a:buClrTx/>
              <a:buFontTx/>
              <a:buNone/>
              <a:tabLst>
                <a:tab pos="0" algn="l"/>
                <a:tab pos="176213" algn="l"/>
                <a:tab pos="1828800" algn="l"/>
                <a:tab pos="2743200" algn="l"/>
                <a:tab pos="3657600" algn="l"/>
                <a:tab pos="4572000" algn="l"/>
                <a:tab pos="5486400" algn="l"/>
                <a:tab pos="6400800" algn="l"/>
                <a:tab pos="7315200" algn="l"/>
                <a:tab pos="8229600" algn="l"/>
                <a:tab pos="9144000" algn="l"/>
                <a:tab pos="10058400" algn="l"/>
              </a:tabLst>
            </a:pPr>
            <a:r>
              <a:rPr lang="uk-UA" altLang="en-US" sz="2400" dirty="0" smtClean="0">
                <a:solidFill>
                  <a:srgbClr val="000099"/>
                </a:solidFill>
                <a:latin typeface="Calibri" panose="020F0502020204030204" pitchFamily="34" charset="0"/>
                <a:cs typeface="Arial" panose="020B0604020202020204" pitchFamily="34" charset="0"/>
              </a:rPr>
              <a:t>-	формування питань і складання анкет;</a:t>
            </a:r>
          </a:p>
          <a:p>
            <a:pPr eaLnBrk="1" hangingPunct="1">
              <a:buClrTx/>
              <a:buFontTx/>
              <a:buNone/>
              <a:tabLst>
                <a:tab pos="0" algn="l"/>
                <a:tab pos="176213" algn="l"/>
                <a:tab pos="1828800" algn="l"/>
                <a:tab pos="2743200" algn="l"/>
                <a:tab pos="3657600" algn="l"/>
                <a:tab pos="4572000" algn="l"/>
                <a:tab pos="5486400" algn="l"/>
                <a:tab pos="6400800" algn="l"/>
                <a:tab pos="7315200" algn="l"/>
                <a:tab pos="8229600" algn="l"/>
                <a:tab pos="9144000" algn="l"/>
                <a:tab pos="10058400" algn="l"/>
              </a:tabLst>
            </a:pPr>
            <a:r>
              <a:rPr lang="uk-UA" altLang="en-US" sz="2400" dirty="0" smtClean="0">
                <a:solidFill>
                  <a:srgbClr val="000099"/>
                </a:solidFill>
                <a:latin typeface="Calibri" panose="020F0502020204030204" pitchFamily="34" charset="0"/>
                <a:cs typeface="Arial" panose="020B0604020202020204" pitchFamily="34" charset="0"/>
              </a:rPr>
              <a:t>-	робота з експертами;</a:t>
            </a:r>
          </a:p>
          <a:p>
            <a:pPr eaLnBrk="1" hangingPunct="1">
              <a:buClrTx/>
              <a:buFontTx/>
              <a:buNone/>
              <a:tabLst>
                <a:tab pos="0" algn="l"/>
                <a:tab pos="176213" algn="l"/>
                <a:tab pos="1828800" algn="l"/>
                <a:tab pos="2743200" algn="l"/>
                <a:tab pos="3657600" algn="l"/>
                <a:tab pos="4572000" algn="l"/>
                <a:tab pos="5486400" algn="l"/>
                <a:tab pos="6400800" algn="l"/>
                <a:tab pos="7315200" algn="l"/>
                <a:tab pos="8229600" algn="l"/>
                <a:tab pos="9144000" algn="l"/>
                <a:tab pos="10058400" algn="l"/>
              </a:tabLst>
            </a:pPr>
            <a:r>
              <a:rPr lang="uk-UA" altLang="en-US" sz="2400" dirty="0" smtClean="0">
                <a:solidFill>
                  <a:srgbClr val="000099"/>
                </a:solidFill>
                <a:latin typeface="Calibri" panose="020F0502020204030204" pitchFamily="34" charset="0"/>
                <a:cs typeface="Arial" panose="020B0604020202020204" pitchFamily="34" charset="0"/>
              </a:rPr>
              <a:t>-	формування правил визначення сумарних оцінок на основі оцінок окремих експертів;</a:t>
            </a:r>
          </a:p>
          <a:p>
            <a:pPr eaLnBrk="1" hangingPunct="1">
              <a:buClrTx/>
              <a:buFontTx/>
              <a:buNone/>
              <a:tabLst>
                <a:tab pos="0" algn="l"/>
                <a:tab pos="176213" algn="l"/>
                <a:tab pos="1828800" algn="l"/>
                <a:tab pos="2743200" algn="l"/>
                <a:tab pos="3657600" algn="l"/>
                <a:tab pos="4572000" algn="l"/>
                <a:tab pos="5486400" algn="l"/>
                <a:tab pos="6400800" algn="l"/>
                <a:tab pos="7315200" algn="l"/>
                <a:tab pos="8229600" algn="l"/>
                <a:tab pos="9144000" algn="l"/>
                <a:tab pos="10058400" algn="l"/>
              </a:tabLst>
            </a:pPr>
            <a:r>
              <a:rPr lang="uk-UA" altLang="en-US" sz="2400" dirty="0" smtClean="0">
                <a:solidFill>
                  <a:srgbClr val="000099"/>
                </a:solidFill>
                <a:latin typeface="Calibri" panose="020F0502020204030204" pitchFamily="34" charset="0"/>
                <a:cs typeface="Arial" panose="020B0604020202020204" pitchFamily="34" charset="0"/>
              </a:rPr>
              <a:t>-	аналіз і обробка експертних оцінок.</a:t>
            </a:r>
            <a:endParaRPr lang="uk-UA" altLang="en-US" sz="2400" dirty="0">
              <a:solidFill>
                <a:srgbClr val="000099"/>
              </a:solidFill>
              <a:latin typeface="Calibri" panose="020F0502020204030204" pitchFamily="34" charset="0"/>
              <a:cs typeface="Arial" panose="020B0604020202020204" pitchFamily="34" charset="0"/>
            </a:endParaRPr>
          </a:p>
        </p:txBody>
      </p:sp>
      <p:pic>
        <p:nvPicPr>
          <p:cNvPr id="716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149725"/>
            <a:ext cx="2859088" cy="2146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755650" y="336550"/>
            <a:ext cx="7848600" cy="45880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indent="447675" algn="ctr" eaLnBrk="1" hangingPunct="1">
              <a:buClrTx/>
              <a:buFontTx/>
              <a:buNone/>
            </a:pPr>
            <a:r>
              <a:rPr lang="uk-UA" altLang="en-US" sz="3200" b="1" dirty="0" smtClean="0">
                <a:solidFill>
                  <a:srgbClr val="000099"/>
                </a:solidFill>
                <a:latin typeface="Calibri" panose="020F0502020204030204" pitchFamily="34" charset="0"/>
                <a:cs typeface="Arial" panose="020B0604020202020204" pitchFamily="34" charset="0"/>
              </a:rPr>
              <a:t>метод аналогів</a:t>
            </a:r>
          </a:p>
          <a:p>
            <a:pPr indent="447675" algn="just" eaLnBrk="1" hangingPunct="1">
              <a:buClrTx/>
              <a:buFontTx/>
              <a:buNone/>
            </a:pPr>
            <a:r>
              <a:rPr lang="uk-UA" altLang="en-US" sz="2000" dirty="0" smtClean="0">
                <a:solidFill>
                  <a:srgbClr val="000099"/>
                </a:solidFill>
                <a:latin typeface="Calibri" panose="020F0502020204030204" pitchFamily="34" charset="0"/>
                <a:cs typeface="Arial" panose="020B0604020202020204" pitchFamily="34" charset="0"/>
              </a:rPr>
              <a:t>	Метод аналогів широко використовується за кордоном, особливо страховими компаніями, </a:t>
            </a:r>
            <a:r>
              <a:rPr lang="uk-UA" altLang="en-US" sz="2000" dirty="0" smtClean="0">
                <a:solidFill>
                  <a:srgbClr val="000099"/>
                </a:solidFill>
                <a:latin typeface="Calibri" panose="020F0502020204030204" pitchFamily="34" charset="0"/>
                <a:cs typeface="Arial" panose="020B0604020202020204" pitchFamily="34" charset="0"/>
              </a:rPr>
              <a:t>які регулярно </a:t>
            </a:r>
            <a:r>
              <a:rPr lang="uk-UA" altLang="en-US" sz="2000" dirty="0" smtClean="0">
                <a:solidFill>
                  <a:srgbClr val="000099"/>
                </a:solidFill>
                <a:latin typeface="Calibri" panose="020F0502020204030204" pitchFamily="34" charset="0"/>
                <a:cs typeface="Arial" panose="020B0604020202020204" pitchFamily="34" charset="0"/>
              </a:rPr>
              <a:t>публікують дані про найбільш важливі зони ризику і фактично понесеного ущербу.</a:t>
            </a:r>
          </a:p>
          <a:p>
            <a:pPr indent="447675" algn="just" eaLnBrk="1" hangingPunct="1">
              <a:buClrTx/>
              <a:buFontTx/>
              <a:buNone/>
            </a:pPr>
            <a:r>
              <a:rPr lang="uk-UA" altLang="en-US" sz="2000" dirty="0" smtClean="0">
                <a:solidFill>
                  <a:srgbClr val="000099"/>
                </a:solidFill>
                <a:latin typeface="Calibri" panose="020F0502020204030204" pitchFamily="34" charset="0"/>
                <a:cs typeface="Arial" panose="020B0604020202020204" pitchFamily="34" charset="0"/>
              </a:rPr>
              <a:t>	При аналізі ризиків нового проекту дуже корисними можуть виявитися дані про наслідки впливу аналогічних несприятливих умов і факторів ризику на інші проекти. </a:t>
            </a:r>
          </a:p>
          <a:p>
            <a:pPr indent="447675" algn="just" eaLnBrk="1" hangingPunct="1">
              <a:buClrTx/>
              <a:buFontTx/>
              <a:buNone/>
            </a:pPr>
            <a:r>
              <a:rPr lang="uk-UA" altLang="en-US" sz="2000" dirty="0" smtClean="0">
                <a:solidFill>
                  <a:srgbClr val="000099"/>
                </a:solidFill>
                <a:latin typeface="Calibri" panose="020F0502020204030204" pitchFamily="34" charset="0"/>
                <a:cs typeface="Arial" panose="020B0604020202020204" pitchFamily="34" charset="0"/>
              </a:rPr>
              <a:t>При використанні методу аналогів бази даних про ризики тих чи інших проектів створюються на основі інформації, що публікується, дослідницьких робіт відповідних асоціацій і експертних груп, поглиблених опитувань менеджерів проектів. Отримані таким чином дані обробляються для виявлення закономірностей залежностей в закінчених проектах з метою обліку потенційного ризику при реалізації нових проектів.</a:t>
            </a:r>
            <a:endParaRPr lang="uk-UA" altLang="en-US" sz="2000" dirty="0">
              <a:solidFill>
                <a:srgbClr val="000099"/>
              </a:solidFill>
              <a:latin typeface="Calibri" panose="020F050202020403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683568" y="620688"/>
            <a:ext cx="8189913" cy="533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Tx/>
              <a:buFontTx/>
              <a:buNone/>
            </a:pPr>
            <a:r>
              <a:rPr lang="uk-UA" altLang="en-US" sz="2000" b="1" dirty="0" smtClean="0">
                <a:solidFill>
                  <a:srgbClr val="000099"/>
                </a:solidFill>
                <a:latin typeface="Calibri" panose="020F0502020204030204" pitchFamily="34" charset="0"/>
                <a:cs typeface="Arial" panose="020B0604020202020204" pitchFamily="34" charset="0"/>
              </a:rPr>
              <a:t>сценарні методи</a:t>
            </a:r>
          </a:p>
          <a:p>
            <a:pPr algn="ctr" eaLnBrk="1" hangingPunct="1">
              <a:buClrTx/>
              <a:buFontTx/>
              <a:buNone/>
            </a:pPr>
            <a:r>
              <a:rPr lang="uk-UA" altLang="en-US" dirty="0" smtClean="0">
                <a:solidFill>
                  <a:srgbClr val="000099"/>
                </a:solidFill>
                <a:latin typeface="Calibri" panose="020F0502020204030204" pitchFamily="34" charset="0"/>
                <a:cs typeface="Arial" panose="020B0604020202020204" pitchFamily="34" charset="0"/>
              </a:rPr>
              <a:t>В цілому метод дозволяє отримувати досить наочну картину для різних варіантів реалізації рішення.</a:t>
            </a:r>
          </a:p>
          <a:p>
            <a:pPr algn="ctr" eaLnBrk="1" hangingPunct="1">
              <a:buClrTx/>
              <a:buFontTx/>
              <a:buNone/>
            </a:pPr>
            <a:r>
              <a:rPr lang="uk-UA" altLang="en-US" dirty="0" smtClean="0">
                <a:solidFill>
                  <a:srgbClr val="000099"/>
                </a:solidFill>
                <a:latin typeface="Calibri" panose="020F0502020204030204" pitchFamily="34" charset="0"/>
                <a:cs typeface="Arial" panose="020B0604020202020204" pitchFamily="34" charset="0"/>
              </a:rPr>
              <a:t>Включає наступні етапи:</a:t>
            </a:r>
          </a:p>
          <a:p>
            <a:pPr eaLnBrk="1" hangingPunct="1">
              <a:buClrTx/>
              <a:buFontTx/>
              <a:buNone/>
            </a:pPr>
            <a:r>
              <a:rPr lang="uk-UA" altLang="en-US" dirty="0" smtClean="0">
                <a:solidFill>
                  <a:srgbClr val="000099"/>
                </a:solidFill>
                <a:latin typeface="Calibri" panose="020F0502020204030204" pitchFamily="34" charset="0"/>
                <a:cs typeface="Arial" panose="020B0604020202020204" pitchFamily="34" charset="0"/>
              </a:rPr>
              <a:t>1.	Формалізований опис невизначеності:</a:t>
            </a:r>
          </a:p>
          <a:p>
            <a:pPr algn="just" eaLnBrk="1" hangingPunct="1">
              <a:buClrTx/>
              <a:buFontTx/>
              <a:buNone/>
            </a:pPr>
            <a:r>
              <a:rPr lang="uk-UA" altLang="en-US" dirty="0" smtClean="0">
                <a:solidFill>
                  <a:srgbClr val="000099"/>
                </a:solidFill>
                <a:latin typeface="Calibri" panose="020F0502020204030204" pitchFamily="34" charset="0"/>
                <a:cs typeface="Arial" panose="020B0604020202020204" pitchFamily="34" charset="0"/>
              </a:rPr>
              <a:t>-	опис повної безлічі можливих умов реалізації рішення в формі відповідних сценаріїв або моделей, які враховують систему обмежень на значення основних технічних, економічних і т.п. параметрів рішення, а також витрати (включаючи можливі санкції і витрати, пов'язані зі страхуванням і резервуванням);</a:t>
            </a:r>
          </a:p>
          <a:p>
            <a:pPr algn="just" eaLnBrk="1" hangingPunct="1">
              <a:buClrTx/>
              <a:buFontTx/>
              <a:buNone/>
            </a:pPr>
            <a:r>
              <a:rPr lang="uk-UA" altLang="en-US" dirty="0" smtClean="0">
                <a:solidFill>
                  <a:srgbClr val="000099"/>
                </a:solidFill>
                <a:latin typeface="Calibri" panose="020F0502020204030204" pitchFamily="34" charset="0"/>
                <a:cs typeface="Arial" panose="020B0604020202020204" pitchFamily="34" charset="0"/>
              </a:rPr>
              <a:t>-	перетворення вихідних даних про фактори невизначеності в інформацію про можливості окремих умов реалізації, про відповідних показників ефективності або про інтервали їхньої зміни (обчислення показників ефективності для кожної умови);</a:t>
            </a:r>
          </a:p>
          <a:p>
            <a:pPr algn="ctr" eaLnBrk="1" hangingPunct="1">
              <a:buClrTx/>
              <a:buFontTx/>
              <a:buNone/>
            </a:pPr>
            <a:r>
              <a:rPr lang="uk-UA" altLang="en-US" dirty="0" smtClean="0">
                <a:solidFill>
                  <a:srgbClr val="000099"/>
                </a:solidFill>
                <a:latin typeface="Calibri" panose="020F0502020204030204" pitchFamily="34" charset="0"/>
                <a:cs typeface="Arial" panose="020B0604020202020204" pitchFamily="34" charset="0"/>
              </a:rPr>
              <a:t>-	визначення показників ефективності рішення в цілому з урахуванням непевності умов його реалізації та показників очікуваної ефективності варіантів.</a:t>
            </a:r>
          </a:p>
          <a:p>
            <a:pPr algn="just" eaLnBrk="1" hangingPunct="1">
              <a:buClrTx/>
              <a:buFontTx/>
              <a:buNone/>
            </a:pPr>
            <a:r>
              <a:rPr lang="uk-UA" altLang="en-US" dirty="0" smtClean="0">
                <a:solidFill>
                  <a:srgbClr val="000099"/>
                </a:solidFill>
                <a:latin typeface="Calibri" panose="020F0502020204030204" pitchFamily="34" charset="0"/>
                <a:cs typeface="Arial" panose="020B0604020202020204" pitchFamily="34" charset="0"/>
              </a:rPr>
              <a:t>2.	Аналіз сценаріїв розвитку (дозволяє оцінити одночасний вплив декількох параметрів на кінцеві результати вирішення через ймовірність настання кожного сценарію).</a:t>
            </a:r>
            <a:endParaRPr lang="uk-UA" altLang="en-US" dirty="0">
              <a:solidFill>
                <a:srgbClr val="000099"/>
              </a:solidFill>
              <a:latin typeface="Calibri" panose="020F050202020403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685800" y="381000"/>
            <a:ext cx="810101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215900" indent="-215900">
              <a:buClr>
                <a:srgbClr val="000000"/>
              </a:buClr>
              <a:buSzPct val="100000"/>
              <a:buFont typeface="Times New Roman" panose="02020603050405020304" pitchFamily="18" charset="0"/>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215900" algn="l"/>
                <a:tab pos="1130300" algn="l"/>
                <a:tab pos="2044700" algn="l"/>
                <a:tab pos="2959100" algn="l"/>
                <a:tab pos="3873500" algn="l"/>
                <a:tab pos="4787900" algn="l"/>
                <a:tab pos="5702300" algn="l"/>
                <a:tab pos="6616700" algn="l"/>
                <a:tab pos="7531100" algn="l"/>
                <a:tab pos="8445500" algn="l"/>
                <a:tab pos="9359900" algn="l"/>
                <a:tab pos="10274300" algn="l"/>
              </a:tabLst>
              <a:defRPr>
                <a:solidFill>
                  <a:schemeClr val="bg1"/>
                </a:solidFill>
                <a:latin typeface="Arial" panose="020B0604020202020204" pitchFamily="34" charset="0"/>
                <a:cs typeface="DejaVu Sans" charset="0"/>
              </a:defRPr>
            </a:lvl9pPr>
          </a:lstStyle>
          <a:p>
            <a:pPr algn="ctr">
              <a:buSzPct val="45000"/>
              <a:buFont typeface="starbats" charset="2"/>
              <a:buNone/>
            </a:pPr>
            <a:r>
              <a:rPr lang="ru-RU" altLang="en-US" sz="4000">
                <a:solidFill>
                  <a:srgbClr val="000099"/>
                </a:solidFill>
              </a:rPr>
              <a:t>6.1. Управління ризиками</a:t>
            </a:r>
          </a:p>
        </p:txBody>
      </p:sp>
      <p:sp>
        <p:nvSpPr>
          <p:cNvPr id="18434" name="AutoShape 2"/>
          <p:cNvSpPr>
            <a:spLocks noChangeArrowheads="1"/>
          </p:cNvSpPr>
          <p:nvPr/>
        </p:nvSpPr>
        <p:spPr bwMode="auto">
          <a:xfrm>
            <a:off x="395288" y="1773238"/>
            <a:ext cx="8358187" cy="1511300"/>
          </a:xfrm>
          <a:prstGeom prst="roundRect">
            <a:avLst>
              <a:gd name="adj" fmla="val 16667"/>
            </a:avLst>
          </a:prstGeom>
          <a:solidFill>
            <a:srgbClr val="3366CC"/>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just" eaLnBrk="1" hangingPunct="1">
              <a:buClrTx/>
              <a:buFontTx/>
              <a:buNone/>
            </a:pPr>
            <a:r>
              <a:rPr lang="ru-RU" altLang="en-US" sz="2000" b="1">
                <a:solidFill>
                  <a:srgbClr val="FFFFFF"/>
                </a:solidFill>
                <a:latin typeface="Verdana" panose="020B0604030504040204" pitchFamily="34" charset="0"/>
                <a:cs typeface="Arial" panose="020B0604020202020204" pitchFamily="34" charset="0"/>
              </a:rPr>
              <a:t>ризик</a:t>
            </a:r>
            <a:r>
              <a:rPr lang="ru-RU" altLang="en-US" sz="2000">
                <a:solidFill>
                  <a:srgbClr val="FFFFFF"/>
                </a:solidFill>
                <a:latin typeface="Verdana" panose="020B0604030504040204" pitchFamily="34" charset="0"/>
                <a:cs typeface="Arial" panose="020B0604020202020204" pitchFamily="34" charset="0"/>
              </a:rPr>
              <a:t> - потенційна, чисельно вимірна можливість несприятливих ситуацій і пов'язаних </a:t>
            </a:r>
            <a:r>
              <a:rPr lang="en-US" altLang="en-US" sz="2000">
                <a:solidFill>
                  <a:srgbClr val="FFFFFF"/>
                </a:solidFill>
                <a:latin typeface="Verdana" panose="020B0604030504040204" pitchFamily="34" charset="0"/>
                <a:cs typeface="Arial" panose="020B0604020202020204" pitchFamily="34" charset="0"/>
              </a:rPr>
              <a:t>c </a:t>
            </a:r>
            <a:r>
              <a:rPr lang="ru-RU" altLang="en-US" sz="2000">
                <a:solidFill>
                  <a:srgbClr val="FFFFFF"/>
                </a:solidFill>
                <a:latin typeface="Verdana" panose="020B0604030504040204" pitchFamily="34" charset="0"/>
                <a:cs typeface="Arial" panose="020B0604020202020204" pitchFamily="34" charset="0"/>
              </a:rPr>
              <a:t>ними наслідків у вигляді втрат, збитку, збитків.</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53" presetClass="entr" fill="hold" nodeType="withEffect">
                                  <p:stCondLst>
                                    <p:cond delay="0"/>
                                  </p:stCondLst>
                                  <p:childTnLst>
                                    <p:set>
                                      <p:cBhvr additive="repl">
                                        <p:cTn id="6" dur="1" fill="hold">
                                          <p:stCondLst>
                                            <p:cond delay="0"/>
                                          </p:stCondLst>
                                        </p:cTn>
                                        <p:tgtEl>
                                          <p:spTgt spid="18434"/>
                                        </p:tgtEl>
                                        <p:attrNameLst>
                                          <p:attrName>style.visibility</p:attrName>
                                        </p:attrNameLst>
                                      </p:cBhvr>
                                      <p:to>
                                        <p:strVal val="visible"/>
                                      </p:to>
                                    </p:set>
                                    <p:anim calcmode="lin" valueType="num">
                                      <p:cBhvr additive="repl">
                                        <p:cTn id="7" dur="500" fill="hold"/>
                                        <p:tgtEl>
                                          <p:spTgt spid="18434"/>
                                        </p:tgtEl>
                                        <p:attrNameLst>
                                          <p:attrName>ppt_w</p:attrName>
                                        </p:attrNameLst>
                                      </p:cBhvr>
                                      <p:tavLst>
                                        <p:tav tm="100000">
                                          <p:val>
                                            <p:strVal val="0"/>
                                          </p:val>
                                        </p:tav>
                                        <p:tav>
                                          <p:val>
                                            <p:strVal val="#ppt_w"/>
                                          </p:val>
                                        </p:tav>
                                      </p:tavLst>
                                    </p:anim>
                                    <p:anim calcmode="lin" valueType="num">
                                      <p:cBhvr additive="repl">
                                        <p:cTn id="8" dur="500" fill="hold"/>
                                        <p:tgtEl>
                                          <p:spTgt spid="18434"/>
                                        </p:tgtEl>
                                        <p:attrNameLst>
                                          <p:attrName>ppt_h</p:attrName>
                                        </p:attrNameLst>
                                      </p:cBhvr>
                                      <p:tavLst>
                                        <p:tav tm="100000">
                                          <p:val>
                                            <p:strVal val="0"/>
                                          </p:val>
                                        </p:tav>
                                        <p:tav>
                                          <p:val>
                                            <p:strVal val="#ppt_h"/>
                                          </p:val>
                                        </p:tav>
                                      </p:tavLst>
                                    </p:anim>
                                    <p:animEffect transition="in" filter="fade">
                                      <p:cBhvr additive="repl">
                                        <p:cTn id="9" dur="500"/>
                                        <p:tgtEl>
                                          <p:spTgt spid="18434"/>
                                        </p:tgtEl>
                                      </p:cBhvr>
                                    </p:animEffect>
                                  </p:childTnLst>
                                </p:cTn>
                              </p:par>
                              <p:par>
                                <p:cTn id="10" presetID="53" presetClass="entr" fill="hold" nodeType="withEffect">
                                  <p:stCondLst>
                                    <p:cond delay="0"/>
                                  </p:stCondLst>
                                  <p:childTnLst>
                                    <p:set>
                                      <p:cBhvr additive="repl">
                                        <p:cTn id="11" dur="1" fill="hold">
                                          <p:stCondLst>
                                            <p:cond delay="0"/>
                                          </p:stCondLst>
                                        </p:cTn>
                                        <p:tgtEl>
                                          <p:spTgt spid="18434"/>
                                        </p:tgtEl>
                                        <p:attrNameLst>
                                          <p:attrName>style.visibility</p:attrName>
                                        </p:attrNameLst>
                                      </p:cBhvr>
                                      <p:to>
                                        <p:strVal val="visible"/>
                                      </p:to>
                                    </p:set>
                                    <p:anim calcmode="lin" valueType="num">
                                      <p:cBhvr additive="repl">
                                        <p:cTn id="12" dur="500" fill="hold"/>
                                        <p:tgtEl>
                                          <p:spTgt spid="18434"/>
                                        </p:tgtEl>
                                        <p:attrNameLst>
                                          <p:attrName>ppt_w</p:attrName>
                                        </p:attrNameLst>
                                      </p:cBhvr>
                                      <p:tavLst>
                                        <p:tav tm="100000">
                                          <p:val>
                                            <p:strVal val="0"/>
                                          </p:val>
                                        </p:tav>
                                        <p:tav>
                                          <p:val>
                                            <p:strVal val="#ppt_w"/>
                                          </p:val>
                                        </p:tav>
                                      </p:tavLst>
                                    </p:anim>
                                    <p:anim calcmode="lin" valueType="num">
                                      <p:cBhvr additive="repl">
                                        <p:cTn id="13" dur="500" fill="hold"/>
                                        <p:tgtEl>
                                          <p:spTgt spid="18434"/>
                                        </p:tgtEl>
                                        <p:attrNameLst>
                                          <p:attrName>ppt_h</p:attrName>
                                        </p:attrNameLst>
                                      </p:cBhvr>
                                      <p:tavLst>
                                        <p:tav tm="100000">
                                          <p:val>
                                            <p:strVal val="0"/>
                                          </p:val>
                                        </p:tav>
                                        <p:tav>
                                          <p:val>
                                            <p:strVal val="#ppt_h"/>
                                          </p:val>
                                        </p:tav>
                                      </p:tavLst>
                                    </p:anim>
                                    <p:animEffect transition="in" filter="fade">
                                      <p:cBhvr additive="repl">
                                        <p:cTn id="14"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683568" y="548680"/>
            <a:ext cx="7993063" cy="53574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indent="447675" algn="ctr" eaLnBrk="1" hangingPunct="1">
              <a:buClrTx/>
              <a:buFontTx/>
              <a:buNone/>
            </a:pPr>
            <a:r>
              <a:rPr lang="uk-UA" altLang="en-US" b="1" dirty="0" smtClean="0">
                <a:solidFill>
                  <a:srgbClr val="000099"/>
                </a:solidFill>
                <a:latin typeface="Calibri" panose="020F0502020204030204" pitchFamily="34" charset="0"/>
                <a:cs typeface="Arial" panose="020B0604020202020204" pitchFamily="34" charset="0"/>
              </a:rPr>
              <a:t>Метод побудови дерева рішень</a:t>
            </a:r>
          </a:p>
          <a:p>
            <a:pPr indent="447675" algn="just" eaLnBrk="1" hangingPunct="1">
              <a:buClrTx/>
              <a:buFontTx/>
              <a:buNone/>
            </a:pPr>
            <a:r>
              <a:rPr lang="uk-UA" altLang="en-US" dirty="0" smtClean="0">
                <a:solidFill>
                  <a:srgbClr val="000099"/>
                </a:solidFill>
                <a:latin typeface="Calibri" panose="020F0502020204030204" pitchFamily="34" charset="0"/>
                <a:cs typeface="Arial" panose="020B0604020202020204" pitchFamily="34" charset="0"/>
              </a:rPr>
              <a:t>	Метод використовується для аналізу ризику рішень, що мають доступні для огляду кількість варіантів розвитку, що є основним обмеженням практичного використання даного методу. Метод особливо корисний в ситуаціях, коли рішення, що приймаються в кожен момент часу, дуже залежать від рішень, прийнятих раніше, і в свою чергу визначають сценарії подальшого розвитку подій.</a:t>
            </a:r>
          </a:p>
          <a:p>
            <a:pPr indent="447675" algn="just" eaLnBrk="1" hangingPunct="1">
              <a:buClrTx/>
              <a:buFontTx/>
              <a:buNone/>
            </a:pPr>
            <a:r>
              <a:rPr lang="uk-UA" altLang="en-US" dirty="0" smtClean="0">
                <a:solidFill>
                  <a:srgbClr val="000099"/>
                </a:solidFill>
                <a:latin typeface="Calibri" panose="020F0502020204030204" pitchFamily="34" charset="0"/>
                <a:cs typeface="Arial" panose="020B0604020202020204" pitchFamily="34" charset="0"/>
              </a:rPr>
              <a:t>	Послідовність формування необхідних даних для реалізації методу наступна:</a:t>
            </a:r>
          </a:p>
          <a:p>
            <a:pPr indent="447675" eaLnBrk="1" hangingPunct="1">
              <a:buClrTx/>
              <a:buFontTx/>
              <a:buNone/>
              <a:tabLst>
                <a:tab pos="0" algn="l"/>
                <a:tab pos="720725" algn="l"/>
                <a:tab pos="1828800" algn="l"/>
                <a:tab pos="2743200" algn="l"/>
                <a:tab pos="3657600" algn="l"/>
                <a:tab pos="4572000" algn="l"/>
                <a:tab pos="5486400" algn="l"/>
                <a:tab pos="6400800" algn="l"/>
                <a:tab pos="7315200" algn="l"/>
                <a:tab pos="8229600" algn="l"/>
                <a:tab pos="9144000" algn="l"/>
                <a:tab pos="10058400" algn="l"/>
              </a:tabLst>
            </a:pPr>
            <a:r>
              <a:rPr lang="uk-UA" altLang="en-US" dirty="0" smtClean="0">
                <a:solidFill>
                  <a:srgbClr val="000099"/>
                </a:solidFill>
                <a:latin typeface="Calibri" panose="020F0502020204030204" pitchFamily="34" charset="0"/>
                <a:cs typeface="Arial" panose="020B0604020202020204" pitchFamily="34" charset="0"/>
              </a:rPr>
              <a:t>-	визначення складу і тривалості окремих фаз рішення;</a:t>
            </a:r>
          </a:p>
          <a:p>
            <a:pPr indent="447675" eaLnBrk="1" hangingPunct="1">
              <a:buClrTx/>
              <a:buFontTx/>
              <a:buNone/>
              <a:tabLst>
                <a:tab pos="0" algn="l"/>
                <a:tab pos="720725" algn="l"/>
                <a:tab pos="1828800" algn="l"/>
                <a:tab pos="2743200" algn="l"/>
                <a:tab pos="3657600" algn="l"/>
                <a:tab pos="4572000" algn="l"/>
                <a:tab pos="5486400" algn="l"/>
                <a:tab pos="6400800" algn="l"/>
                <a:tab pos="7315200" algn="l"/>
                <a:tab pos="8229600" algn="l"/>
                <a:tab pos="9144000" algn="l"/>
                <a:tab pos="10058400" algn="l"/>
              </a:tabLst>
            </a:pPr>
            <a:r>
              <a:rPr lang="uk-UA" altLang="en-US" dirty="0" smtClean="0">
                <a:solidFill>
                  <a:srgbClr val="000099"/>
                </a:solidFill>
                <a:latin typeface="Calibri" panose="020F0502020204030204" pitchFamily="34" charset="0"/>
                <a:cs typeface="Arial" panose="020B0604020202020204" pitchFamily="34" charset="0"/>
              </a:rPr>
              <a:t>-	визначення ключових подій, які можуть вплинути</a:t>
            </a:r>
          </a:p>
          <a:p>
            <a:pPr indent="447675" eaLnBrk="1" hangingPunct="1">
              <a:buClrTx/>
              <a:buFontTx/>
              <a:buNone/>
              <a:tabLst>
                <a:tab pos="0" algn="l"/>
                <a:tab pos="720725" algn="l"/>
                <a:tab pos="1828800" algn="l"/>
                <a:tab pos="2743200" algn="l"/>
                <a:tab pos="3657600" algn="l"/>
                <a:tab pos="4572000" algn="l"/>
                <a:tab pos="5486400" algn="l"/>
                <a:tab pos="6400800" algn="l"/>
                <a:tab pos="7315200" algn="l"/>
                <a:tab pos="8229600" algn="l"/>
                <a:tab pos="9144000" algn="l"/>
                <a:tab pos="10058400" algn="l"/>
              </a:tabLst>
            </a:pPr>
            <a:r>
              <a:rPr lang="uk-UA" altLang="en-US" dirty="0" smtClean="0">
                <a:solidFill>
                  <a:srgbClr val="000099"/>
                </a:solidFill>
                <a:latin typeface="Calibri" panose="020F0502020204030204" pitchFamily="34" charset="0"/>
                <a:cs typeface="Arial" panose="020B0604020202020204" pitchFamily="34" charset="0"/>
              </a:rPr>
              <a:t>на подальший хід подій;</a:t>
            </a:r>
          </a:p>
          <a:p>
            <a:pPr indent="447675" eaLnBrk="1" hangingPunct="1">
              <a:buClrTx/>
              <a:buFontTx/>
              <a:buNone/>
              <a:tabLst>
                <a:tab pos="0" algn="l"/>
                <a:tab pos="720725" algn="l"/>
                <a:tab pos="1828800" algn="l"/>
                <a:tab pos="2743200" algn="l"/>
                <a:tab pos="3657600" algn="l"/>
                <a:tab pos="4572000" algn="l"/>
                <a:tab pos="5486400" algn="l"/>
                <a:tab pos="6400800" algn="l"/>
                <a:tab pos="7315200" algn="l"/>
                <a:tab pos="8229600" algn="l"/>
                <a:tab pos="9144000" algn="l"/>
                <a:tab pos="10058400" algn="l"/>
              </a:tabLst>
            </a:pPr>
            <a:r>
              <a:rPr lang="uk-UA" altLang="en-US" dirty="0" smtClean="0">
                <a:solidFill>
                  <a:srgbClr val="000099"/>
                </a:solidFill>
                <a:latin typeface="Calibri" panose="020F0502020204030204" pitchFamily="34" charset="0"/>
                <a:cs typeface="Arial" panose="020B0604020202020204" pitchFamily="34" charset="0"/>
              </a:rPr>
              <a:t>-	визначення часу настання ключових подій;</a:t>
            </a:r>
          </a:p>
          <a:p>
            <a:pPr indent="447675" eaLnBrk="1" hangingPunct="1">
              <a:buClrTx/>
              <a:buFontTx/>
              <a:buNone/>
              <a:tabLst>
                <a:tab pos="0" algn="l"/>
                <a:tab pos="720725" algn="l"/>
                <a:tab pos="1828800" algn="l"/>
                <a:tab pos="2743200" algn="l"/>
                <a:tab pos="3657600" algn="l"/>
                <a:tab pos="4572000" algn="l"/>
                <a:tab pos="5486400" algn="l"/>
                <a:tab pos="6400800" algn="l"/>
                <a:tab pos="7315200" algn="l"/>
                <a:tab pos="8229600" algn="l"/>
                <a:tab pos="9144000" algn="l"/>
                <a:tab pos="10058400" algn="l"/>
              </a:tabLst>
            </a:pPr>
            <a:r>
              <a:rPr lang="uk-UA" altLang="en-US" dirty="0" smtClean="0">
                <a:solidFill>
                  <a:srgbClr val="000099"/>
                </a:solidFill>
                <a:latin typeface="Calibri" panose="020F0502020204030204" pitchFamily="34" charset="0"/>
                <a:cs typeface="Arial" panose="020B0604020202020204" pitchFamily="34" charset="0"/>
              </a:rPr>
              <a:t>-	формулювання всіх можливих рішень, які можуть бути прийняті в результаті настання кожного ключового події і визначення їх ймовірності;</a:t>
            </a:r>
          </a:p>
          <a:p>
            <a:pPr indent="447675" eaLnBrk="1" hangingPunct="1">
              <a:buClrTx/>
              <a:buFontTx/>
              <a:buNone/>
              <a:tabLst>
                <a:tab pos="0" algn="l"/>
                <a:tab pos="720725" algn="l"/>
                <a:tab pos="1828800" algn="l"/>
                <a:tab pos="2743200" algn="l"/>
                <a:tab pos="3657600" algn="l"/>
                <a:tab pos="4572000" algn="l"/>
                <a:tab pos="5486400" algn="l"/>
                <a:tab pos="6400800" algn="l"/>
                <a:tab pos="7315200" algn="l"/>
                <a:tab pos="8229600" algn="l"/>
                <a:tab pos="9144000" algn="l"/>
                <a:tab pos="10058400" algn="l"/>
              </a:tabLst>
            </a:pPr>
            <a:r>
              <a:rPr lang="uk-UA" altLang="en-US" dirty="0" smtClean="0">
                <a:solidFill>
                  <a:srgbClr val="000099"/>
                </a:solidFill>
                <a:latin typeface="Calibri" panose="020F0502020204030204" pitchFamily="34" charset="0"/>
                <a:cs typeface="Arial" panose="020B0604020202020204" pitchFamily="34" charset="0"/>
              </a:rPr>
              <a:t>-	визначення вартості робіт між ключовими подіями.</a:t>
            </a:r>
          </a:p>
          <a:p>
            <a:pPr indent="447675" eaLnBrk="1" hangingPunct="1">
              <a:buClrTx/>
              <a:buFontTx/>
              <a:buNone/>
              <a:tabLst>
                <a:tab pos="0" algn="l"/>
                <a:tab pos="720725" algn="l"/>
                <a:tab pos="1828800" algn="l"/>
                <a:tab pos="2743200" algn="l"/>
                <a:tab pos="3657600" algn="l"/>
                <a:tab pos="4572000" algn="l"/>
                <a:tab pos="5486400" algn="l"/>
                <a:tab pos="6400800" algn="l"/>
                <a:tab pos="7315200" algn="l"/>
                <a:tab pos="8229600" algn="l"/>
                <a:tab pos="9144000" algn="l"/>
                <a:tab pos="10058400" algn="l"/>
              </a:tabLst>
            </a:pPr>
            <a:r>
              <a:rPr lang="uk-UA" altLang="en-US" dirty="0" smtClean="0">
                <a:solidFill>
                  <a:srgbClr val="000099"/>
                </a:solidFill>
                <a:latin typeface="Calibri" panose="020F0502020204030204" pitchFamily="34" charset="0"/>
                <a:cs typeface="Arial" panose="020B0604020202020204" pitchFamily="34" charset="0"/>
              </a:rPr>
              <a:t>	На підставі отриманих (сформованих) даних будується дерево рішень. Його вузли являють собою ключові події, а стрілки, що з'єднують вузли, - проведені роботи по реалізації рішення.</a:t>
            </a:r>
            <a:endParaRPr lang="uk-UA" altLang="en-US" dirty="0">
              <a:solidFill>
                <a:srgbClr val="000099"/>
              </a:solidFill>
              <a:latin typeface="Calibri" panose="020F050202020403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693738" y="692150"/>
            <a:ext cx="8064500" cy="4895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Tx/>
              <a:buFontTx/>
              <a:buNone/>
            </a:pPr>
            <a:r>
              <a:rPr lang="uk-UA" altLang="en-US" sz="2400" dirty="0" smtClean="0">
                <a:solidFill>
                  <a:srgbClr val="000099"/>
                </a:solidFill>
                <a:latin typeface="Calibri" panose="020F0502020204030204" pitchFamily="34" charset="0"/>
                <a:cs typeface="Arial" panose="020B0604020202020204" pitchFamily="34" charset="0"/>
              </a:rPr>
              <a:t>імітаційні методи</a:t>
            </a:r>
          </a:p>
          <a:p>
            <a:pPr indent="447675" algn="just" eaLnBrk="1" hangingPunct="1">
              <a:buClrTx/>
              <a:buFontTx/>
              <a:buNone/>
            </a:pPr>
            <a:r>
              <a:rPr lang="uk-UA" altLang="en-US" dirty="0" smtClean="0">
                <a:solidFill>
                  <a:srgbClr val="000099"/>
                </a:solidFill>
                <a:latin typeface="Calibri" panose="020F0502020204030204" pitchFamily="34" charset="0"/>
                <a:cs typeface="Arial" panose="020B0604020202020204" pitchFamily="34" charset="0"/>
              </a:rPr>
              <a:t>	Даний метод особливо зручний для практичного застосування тим, що вдало поєднується з іншими економіко-статистичними методами, а також з теорією ігор і методами дослідження операцій.</a:t>
            </a:r>
          </a:p>
          <a:p>
            <a:pPr indent="447675" algn="just" eaLnBrk="1" hangingPunct="1">
              <a:buClrTx/>
              <a:buFontTx/>
              <a:buNone/>
            </a:pPr>
            <a:r>
              <a:rPr lang="uk-UA" altLang="en-US" dirty="0" smtClean="0">
                <a:solidFill>
                  <a:srgbClr val="000099"/>
                </a:solidFill>
                <a:latin typeface="Calibri" panose="020F0502020204030204" pitchFamily="34" charset="0"/>
                <a:cs typeface="Arial" panose="020B0604020202020204" pitchFamily="34" charset="0"/>
              </a:rPr>
              <a:t>	Імітаційне моделювання за методом Монте-Карло дозволяє побудувати математичну модель для рішення з невизначеними значеннями параметрів, і, знаючи ймовірнісні розподіли параметрів рішення, а також зв'язок між змінами параметрів (кореляцію) отримати розподіл остаточної його ефективності.</a:t>
            </a:r>
          </a:p>
          <a:p>
            <a:pPr indent="447675" algn="just" eaLnBrk="1" hangingPunct="1">
              <a:buClrTx/>
              <a:buFontTx/>
              <a:buNone/>
            </a:pPr>
            <a:r>
              <a:rPr lang="uk-UA" altLang="en-US" dirty="0" smtClean="0">
                <a:solidFill>
                  <a:srgbClr val="000099"/>
                </a:solidFill>
                <a:latin typeface="Calibri" panose="020F0502020204030204" pitchFamily="34" charset="0"/>
                <a:cs typeface="Arial" panose="020B0604020202020204" pitchFamily="34" charset="0"/>
              </a:rPr>
              <a:t>	Застосування методу імітації Монте-Карло вимагає використання спеціальних математичних пакетів.</a:t>
            </a:r>
          </a:p>
          <a:p>
            <a:pPr indent="447675" algn="just" eaLnBrk="1" hangingPunct="1">
              <a:buClrTx/>
              <a:buFontTx/>
              <a:buNone/>
            </a:pPr>
            <a:r>
              <a:rPr lang="uk-UA" altLang="en-US" dirty="0" smtClean="0">
                <a:solidFill>
                  <a:srgbClr val="000099"/>
                </a:solidFill>
                <a:latin typeface="Calibri" panose="020F0502020204030204" pitchFamily="34" charset="0"/>
                <a:cs typeface="Arial" panose="020B0604020202020204" pitchFamily="34" charset="0"/>
              </a:rPr>
              <a:t>	Незважаючи на свої переваги, метод Монте-Карло не поширений і </a:t>
            </a:r>
            <a:r>
              <a:rPr lang="uk-UA" altLang="en-US" dirty="0" smtClean="0">
                <a:solidFill>
                  <a:srgbClr val="000099"/>
                </a:solidFill>
                <a:latin typeface="Calibri" panose="020F0502020204030204" pitchFamily="34" charset="0"/>
                <a:cs typeface="Arial" panose="020B0604020202020204" pitchFamily="34" charset="0"/>
              </a:rPr>
              <a:t> </a:t>
            </a:r>
            <a:r>
              <a:rPr lang="uk-UA" altLang="en-US" dirty="0" smtClean="0">
                <a:solidFill>
                  <a:srgbClr val="000099"/>
                </a:solidFill>
                <a:latin typeface="Calibri" panose="020F0502020204030204" pitchFamily="34" charset="0"/>
                <a:cs typeface="Arial" panose="020B0604020202020204" pitchFamily="34" charset="0"/>
              </a:rPr>
              <a:t>використовується дуже широко в бізнесі. Одна з головних причин цього - невизначеність функцій щільності змінних, які використовуються при підрахунку потоків готівки. Інша проблема-застосування методу не дає однозначної відповіді на питання про те, чи слід реалізовувати даний проект або слід відкинути його.</a:t>
            </a:r>
            <a:endParaRPr lang="uk-UA" altLang="en-US" dirty="0">
              <a:solidFill>
                <a:srgbClr val="000099"/>
              </a:solidFill>
              <a:latin typeface="Calibri" panose="020F050202020403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ChangeArrowheads="1"/>
          </p:cNvSpPr>
          <p:nvPr/>
        </p:nvSpPr>
        <p:spPr bwMode="auto">
          <a:xfrm>
            <a:off x="684213" y="612775"/>
            <a:ext cx="7991475"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Tx/>
              <a:buFontTx/>
              <a:buNone/>
            </a:pPr>
            <a:r>
              <a:rPr lang="uk-UA" altLang="en-US" sz="3200" b="1" dirty="0" smtClean="0">
                <a:solidFill>
                  <a:srgbClr val="000099"/>
                </a:solidFill>
                <a:latin typeface="Calibri" panose="020F0502020204030204" pitchFamily="34" charset="0"/>
                <a:cs typeface="Arial" panose="020B0604020202020204" pitchFamily="34" charset="0"/>
              </a:rPr>
              <a:t>Аналіз показників граничного рівня</a:t>
            </a:r>
          </a:p>
          <a:p>
            <a:pPr indent="447675" algn="just" eaLnBrk="1" hangingPunct="1">
              <a:buClrTx/>
              <a:buFontTx/>
              <a:buNone/>
            </a:pPr>
            <a:r>
              <a:rPr lang="uk-UA" altLang="en-US" sz="2000" dirty="0" smtClean="0">
                <a:solidFill>
                  <a:srgbClr val="000099"/>
                </a:solidFill>
                <a:latin typeface="Calibri" panose="020F0502020204030204" pitchFamily="34" charset="0"/>
                <a:cs typeface="Arial" panose="020B0604020202020204" pitchFamily="34" charset="0"/>
              </a:rPr>
              <a:t>	Показники граничного рівня характеризують ступінь стійкості рішення по відношенню до можливих змін умов його реалізації. </a:t>
            </a:r>
          </a:p>
          <a:p>
            <a:pPr indent="447675" algn="just" eaLnBrk="1" hangingPunct="1">
              <a:buClrTx/>
              <a:buFontTx/>
              <a:buNone/>
            </a:pPr>
            <a:r>
              <a:rPr lang="uk-UA" altLang="en-US" sz="2000" dirty="0" smtClean="0">
                <a:solidFill>
                  <a:srgbClr val="000099"/>
                </a:solidFill>
                <a:latin typeface="Calibri" panose="020F0502020204030204" pitchFamily="34" charset="0"/>
                <a:cs typeface="Arial" panose="020B0604020202020204" pitchFamily="34" charset="0"/>
              </a:rPr>
              <a:t>	Граничним значенням параметра в певний момент часу є таке значення, при якому чистий прибуток від рішення дорівнює нулю, наприклад точка беззбитковості. </a:t>
            </a:r>
          </a:p>
          <a:p>
            <a:pPr indent="447675" algn="just" eaLnBrk="1" hangingPunct="1">
              <a:buClrTx/>
              <a:buFontTx/>
              <a:buNone/>
            </a:pPr>
            <a:r>
              <a:rPr lang="uk-UA" altLang="en-US" sz="2000" dirty="0" smtClean="0">
                <a:solidFill>
                  <a:srgbClr val="000099"/>
                </a:solidFill>
                <a:latin typeface="Calibri" panose="020F0502020204030204" pitchFamily="34" charset="0"/>
                <a:cs typeface="Arial" panose="020B0604020202020204" pitchFamily="34" charset="0"/>
              </a:rPr>
              <a:t>	Рішення зазвичай визнається стійким, якщо значення точки беззбитковості не перевищує 75% від номінального обсягу виробництва.</a:t>
            </a:r>
          </a:p>
          <a:p>
            <a:pPr algn="ctr" eaLnBrk="1" hangingPunct="1">
              <a:buClrTx/>
              <a:buFontTx/>
              <a:buNone/>
            </a:pPr>
            <a:r>
              <a:rPr lang="uk-UA" altLang="en-US" sz="2000" dirty="0" smtClean="0">
                <a:solidFill>
                  <a:srgbClr val="000099"/>
                </a:solidFill>
                <a:latin typeface="Calibri" panose="020F0502020204030204" pitchFamily="34" charset="0"/>
                <a:cs typeface="Arial" panose="020B0604020202020204" pitchFamily="34" charset="0"/>
              </a:rPr>
              <a:t>	Показник точки беззбитковості дозволяє визначити:</a:t>
            </a:r>
          </a:p>
          <a:p>
            <a:pPr eaLnBrk="1" hangingPunct="1">
              <a:buClrTx/>
              <a:buFontTx/>
              <a:buNone/>
            </a:pPr>
            <a:r>
              <a:rPr lang="uk-UA" altLang="en-US" sz="2000" dirty="0" smtClean="0">
                <a:solidFill>
                  <a:srgbClr val="000099"/>
                </a:solidFill>
                <a:latin typeface="Calibri" panose="020F0502020204030204" pitchFamily="34" charset="0"/>
                <a:cs typeface="Arial" panose="020B0604020202020204" pitchFamily="34" charset="0"/>
              </a:rPr>
              <a:t>-	необхідний обсяг продажів, що забезпечує отримання прибутку;</a:t>
            </a:r>
          </a:p>
          <a:p>
            <a:pPr eaLnBrk="1" hangingPunct="1">
              <a:buClrTx/>
              <a:buFontTx/>
              <a:buNone/>
            </a:pPr>
            <a:r>
              <a:rPr lang="uk-UA" altLang="en-US" sz="2000" dirty="0" smtClean="0">
                <a:solidFill>
                  <a:srgbClr val="000099"/>
                </a:solidFill>
                <a:latin typeface="Calibri" panose="020F0502020204030204" pitchFamily="34" charset="0"/>
                <a:cs typeface="Arial" panose="020B0604020202020204" pitchFamily="34" charset="0"/>
              </a:rPr>
              <a:t>-	залежність прибутку від зміни ціни</a:t>
            </a:r>
            <a:r>
              <a:rPr lang="uk-UA" altLang="en-US" sz="2400" dirty="0" smtClean="0">
                <a:solidFill>
                  <a:srgbClr val="000099"/>
                </a:solidFill>
                <a:latin typeface="Calibri" panose="020F0502020204030204" pitchFamily="34" charset="0"/>
                <a:cs typeface="Arial" panose="020B0604020202020204" pitchFamily="34" charset="0"/>
              </a:rPr>
              <a:t>.</a:t>
            </a:r>
            <a:endParaRPr lang="uk-UA" altLang="en-US" sz="2400" dirty="0">
              <a:solidFill>
                <a:srgbClr val="000099"/>
              </a:solidFill>
              <a:latin typeface="Calibri" panose="020F050202020403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ChangeArrowheads="1"/>
          </p:cNvSpPr>
          <p:nvPr/>
        </p:nvSpPr>
        <p:spPr bwMode="auto">
          <a:xfrm>
            <a:off x="755650" y="765175"/>
            <a:ext cx="7345363"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ctr" eaLnBrk="1" hangingPunct="1">
              <a:buClrTx/>
              <a:buFontTx/>
              <a:buNone/>
            </a:pPr>
            <a:r>
              <a:rPr lang="uk-UA" altLang="en-US" sz="3600" b="1" dirty="0" smtClean="0">
                <a:solidFill>
                  <a:srgbClr val="000099"/>
                </a:solidFill>
                <a:latin typeface="Calibri" panose="020F0502020204030204" pitchFamily="34" charset="0"/>
                <a:cs typeface="Arial" panose="020B0604020202020204" pitchFamily="34" charset="0"/>
              </a:rPr>
              <a:t>Аналіз чутливості проекту</a:t>
            </a:r>
          </a:p>
          <a:p>
            <a:pPr indent="447675" algn="just" eaLnBrk="1" hangingPunct="1">
              <a:buClrTx/>
              <a:buFontTx/>
              <a:buNone/>
            </a:pPr>
            <a:r>
              <a:rPr lang="uk-UA" altLang="en-US" sz="2400" dirty="0" smtClean="0">
                <a:solidFill>
                  <a:srgbClr val="000099"/>
                </a:solidFill>
                <a:latin typeface="Calibri" panose="020F0502020204030204" pitchFamily="34" charset="0"/>
                <a:cs typeface="Arial" panose="020B0604020202020204" pitchFamily="34" charset="0"/>
              </a:rPr>
              <a:t>	Даний метод є хорошою ілюстрацією впливу окремих вихідних факторів на кінцевий результат проекту.</a:t>
            </a:r>
          </a:p>
          <a:p>
            <a:pPr indent="447675" algn="just" eaLnBrk="1" hangingPunct="1">
              <a:buClrTx/>
              <a:buFontTx/>
              <a:buNone/>
            </a:pPr>
            <a:r>
              <a:rPr lang="uk-UA" altLang="en-US" sz="2400" dirty="0" smtClean="0">
                <a:solidFill>
                  <a:srgbClr val="000099"/>
                </a:solidFill>
                <a:latin typeface="Calibri" panose="020F0502020204030204" pitchFamily="34" charset="0"/>
                <a:cs typeface="Arial" panose="020B0604020202020204" pitchFamily="34" charset="0"/>
              </a:rPr>
              <a:t>	Метод забезпечує точну кількісну оцінку зміни ефективності рішення при певному зміні одного їх вихідних параметрів проекту. Чим сильніше ця залежність, тим вище ризик реалізації проекту, тобто навіть незначне відхилення цього параметра запланованого серйозно вплине на успіх всього проекту.</a:t>
            </a:r>
            <a:endParaRPr lang="uk-UA" altLang="en-US" sz="2400" dirty="0">
              <a:solidFill>
                <a:srgbClr val="000099"/>
              </a:solidFill>
              <a:latin typeface="Calibri" panose="020F050202020403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76275"/>
            <a:ext cx="8229600" cy="5505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661988" y="3140075"/>
            <a:ext cx="7772400" cy="150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just">
              <a:spcBef>
                <a:spcPts val="700"/>
              </a:spcBef>
              <a:buClrTx/>
              <a:buFontTx/>
              <a:buNone/>
            </a:pPr>
            <a:r>
              <a:rPr lang="ru-RU" altLang="en-US" sz="2800">
                <a:solidFill>
                  <a:srgbClr val="002060"/>
                </a:solidFill>
              </a:rPr>
              <a:t>	Ризик-менеджмент представляє систему оцінки ризику, управління ризиком і економічними відносинами, що виникли в процесі цього управління.</a:t>
            </a:r>
          </a:p>
          <a:p>
            <a:pPr algn="just">
              <a:spcBef>
                <a:spcPts val="700"/>
              </a:spcBef>
              <a:buClrTx/>
              <a:buFontTx/>
              <a:buNone/>
            </a:pPr>
            <a:r>
              <a:rPr lang="ru-RU" altLang="en-US" sz="2800">
                <a:solidFill>
                  <a:srgbClr val="000099"/>
                </a:solidFill>
                <a:latin typeface="Calibri" panose="020F0502020204030204" pitchFamily="34" charset="0"/>
                <a:cs typeface="Arial" panose="020B0604020202020204" pitchFamily="34" charset="0"/>
              </a:rPr>
              <a:t>	</a:t>
            </a: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900113" y="692150"/>
            <a:ext cx="7775575" cy="3972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just" eaLnBrk="1" hangingPunct="1">
              <a:buClrTx/>
              <a:buFontTx/>
              <a:buNone/>
            </a:pPr>
            <a:r>
              <a:rPr lang="uk-UA" altLang="en-US" sz="2800" dirty="0" smtClean="0">
                <a:solidFill>
                  <a:srgbClr val="000099"/>
                </a:solidFill>
                <a:latin typeface="Calibri" panose="020F0502020204030204" pitchFamily="34" charset="0"/>
                <a:cs typeface="Arial" panose="020B0604020202020204" pitchFamily="34" charset="0"/>
              </a:rPr>
              <a:t>	Суть професійного ризик-менеджменту може бути зведена до наступного:</a:t>
            </a:r>
          </a:p>
          <a:p>
            <a:pPr algn="just" eaLnBrk="1" hangingPunct="1">
              <a:buClrTx/>
              <a:buFontTx/>
              <a:buNone/>
            </a:pPr>
            <a:r>
              <a:rPr lang="uk-UA" altLang="en-US" sz="2800" dirty="0" smtClean="0">
                <a:solidFill>
                  <a:srgbClr val="000099"/>
                </a:solidFill>
                <a:latin typeface="Calibri" panose="020F0502020204030204" pitchFamily="34" charset="0"/>
                <a:cs typeface="Arial" panose="020B0604020202020204" pitchFamily="34" charset="0"/>
              </a:rPr>
              <a:t>1.	Оцінка можливих ризикових ситуацій, що виникають в ході економічної діяльності.</a:t>
            </a:r>
          </a:p>
          <a:p>
            <a:pPr algn="just" eaLnBrk="1" hangingPunct="1">
              <a:buClrTx/>
              <a:buFontTx/>
              <a:buNone/>
            </a:pPr>
            <a:r>
              <a:rPr lang="uk-UA" altLang="en-US" sz="2800" dirty="0" smtClean="0">
                <a:solidFill>
                  <a:srgbClr val="000099"/>
                </a:solidFill>
                <a:latin typeface="Calibri" panose="020F0502020204030204" pitchFamily="34" charset="0"/>
                <a:cs typeface="Arial" panose="020B0604020202020204" pitchFamily="34" charset="0"/>
              </a:rPr>
              <a:t>2.	Оцінка ймовірності несприятливого перебігу подій і визначення рівня можливих втрат.</a:t>
            </a:r>
          </a:p>
          <a:p>
            <a:pPr algn="just" eaLnBrk="1" hangingPunct="1">
              <a:buClrTx/>
              <a:buFontTx/>
              <a:buNone/>
            </a:pPr>
            <a:r>
              <a:rPr lang="uk-UA" altLang="en-US" sz="2800" dirty="0" smtClean="0">
                <a:solidFill>
                  <a:srgbClr val="000099"/>
                </a:solidFill>
                <a:latin typeface="Calibri" panose="020F0502020204030204" pitchFamily="34" charset="0"/>
                <a:cs typeface="Arial" panose="020B0604020202020204" pitchFamily="34" charset="0"/>
              </a:rPr>
              <a:t>3.	Розробка заходів щодо зниження (нівелюванню) рівня ризику.</a:t>
            </a:r>
            <a:endParaRPr lang="uk-UA" altLang="en-US" sz="2800" dirty="0">
              <a:solidFill>
                <a:srgbClr val="000099"/>
              </a:solidFill>
              <a:latin typeface="Calibri" panose="020F050202020403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827088" y="620713"/>
            <a:ext cx="7921625" cy="4834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indent="447675" algn="just" eaLnBrk="1" hangingPunct="1">
              <a:buClrTx/>
              <a:buFontTx/>
              <a:buNone/>
            </a:pPr>
            <a:r>
              <a:rPr lang="ru-RU" altLang="en-US" sz="2800" dirty="0">
                <a:solidFill>
                  <a:srgbClr val="000099"/>
                </a:solidFill>
                <a:latin typeface="Calibri" panose="020F0502020204030204" pitchFamily="34" charset="0"/>
                <a:cs typeface="Arial" panose="020B0604020202020204" pitchFamily="34" charset="0"/>
              </a:rPr>
              <a:t>	</a:t>
            </a:r>
            <a:r>
              <a:rPr lang="uk-UA" altLang="en-US" sz="2800" dirty="0" smtClean="0">
                <a:solidFill>
                  <a:srgbClr val="000099"/>
                </a:solidFill>
                <a:latin typeface="Calibri" panose="020F0502020204030204" pitchFamily="34" charset="0"/>
                <a:cs typeface="Arial" panose="020B0604020202020204" pitchFamily="34" charset="0"/>
              </a:rPr>
              <a:t>Управління ризиком як система складається з двох підсистем: керованої (об'єкта управління) і керуючої (суб'єкта управління).</a:t>
            </a:r>
          </a:p>
          <a:p>
            <a:pPr indent="447675" algn="just" eaLnBrk="1" hangingPunct="1">
              <a:buClrTx/>
              <a:buFontTx/>
              <a:buNone/>
            </a:pPr>
            <a:r>
              <a:rPr lang="uk-UA" altLang="en-US" sz="2800" dirty="0" smtClean="0">
                <a:solidFill>
                  <a:srgbClr val="000099"/>
                </a:solidFill>
                <a:latin typeface="Calibri" panose="020F0502020204030204" pitchFamily="34" charset="0"/>
                <a:cs typeface="Arial" panose="020B0604020202020204" pitchFamily="34" charset="0"/>
              </a:rPr>
              <a:t>	В системі управління ризиком об'єктом управління є ризик, ризикові вкладення капіталу і економічні відносини між суб'єктами в процесі реалізації ризику. 	</a:t>
            </a:r>
          </a:p>
          <a:p>
            <a:pPr indent="447675" algn="just" eaLnBrk="1" hangingPunct="1">
              <a:buClrTx/>
              <a:buFontTx/>
              <a:buNone/>
            </a:pPr>
            <a:r>
              <a:rPr lang="uk-UA" altLang="en-US" sz="2800" dirty="0" smtClean="0">
                <a:solidFill>
                  <a:srgbClr val="000099"/>
                </a:solidFill>
                <a:latin typeface="Calibri" panose="020F0502020204030204" pitchFamily="34" charset="0"/>
                <a:cs typeface="Arial" panose="020B0604020202020204" pitchFamily="34" charset="0"/>
              </a:rPr>
              <a:t>Суб'єктом управління - спеціальна група людей, яка завдяки різним прийомам і способам управління здійснює цілеспрямований вплив на об'єкт управління.</a:t>
            </a:r>
            <a:endParaRPr lang="uk-UA" altLang="en-US" sz="2800" dirty="0">
              <a:solidFill>
                <a:srgbClr val="000099"/>
              </a:solidFill>
              <a:latin typeface="Calibri" panose="020F050202020403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965200" y="285750"/>
            <a:ext cx="7632700" cy="552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6075">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defRPr>
                <a:solidFill>
                  <a:srgbClr val="FFFFFF"/>
                </a:solidFill>
                <a:latin typeface="Arial" panose="020B0604020202020204" pitchFamily="34" charset="0"/>
                <a:cs typeface="DejaVu Sans" charset="0"/>
              </a:defRPr>
            </a:lvl1pPr>
            <a:lvl2pPr>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defRPr>
                <a:solidFill>
                  <a:srgbClr val="FFFFFF"/>
                </a:solidFill>
                <a:latin typeface="Arial" panose="020B0604020202020204" pitchFamily="34" charset="0"/>
                <a:cs typeface="DejaVu Sans" charset="0"/>
              </a:defRPr>
            </a:lvl2pPr>
            <a:lvl3pPr>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defRPr>
                <a:solidFill>
                  <a:srgbClr val="FFFFFF"/>
                </a:solidFill>
                <a:latin typeface="Arial" panose="020B0604020202020204" pitchFamily="34" charset="0"/>
                <a:cs typeface="DejaVu Sans" charset="0"/>
              </a:defRPr>
            </a:lvl3pPr>
            <a:lvl4pPr>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defRPr>
                <a:solidFill>
                  <a:srgbClr val="FFFFFF"/>
                </a:solidFill>
                <a:latin typeface="Arial" panose="020B0604020202020204" pitchFamily="34" charset="0"/>
                <a:cs typeface="DejaVu Sans" charset="0"/>
              </a:defRPr>
            </a:lvl4pPr>
            <a:lvl5pPr>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defRPr>
                <a:solidFill>
                  <a:srgbClr val="FFFFFF"/>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defRPr>
                <a:solidFill>
                  <a:srgbClr val="FFFFFF"/>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defRPr>
                <a:solidFill>
                  <a:srgbClr val="FFFFFF"/>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defRPr>
                <a:solidFill>
                  <a:srgbClr val="FFFFFF"/>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6075" algn="l"/>
                <a:tab pos="1260475" algn="l"/>
                <a:tab pos="2174875" algn="l"/>
                <a:tab pos="3089275" algn="l"/>
                <a:tab pos="4003675" algn="l"/>
                <a:tab pos="4918075" algn="l"/>
                <a:tab pos="5832475" algn="l"/>
                <a:tab pos="6746875" algn="l"/>
                <a:tab pos="7661275" algn="l"/>
                <a:tab pos="8575675" algn="l"/>
                <a:tab pos="9490075" algn="l"/>
                <a:tab pos="10404475" algn="l"/>
              </a:tabLst>
              <a:defRPr>
                <a:solidFill>
                  <a:srgbClr val="FFFFFF"/>
                </a:solidFill>
                <a:latin typeface="Arial" panose="020B0604020202020204" pitchFamily="34" charset="0"/>
                <a:cs typeface="DejaVu Sans" charset="0"/>
              </a:defRPr>
            </a:lvl9pPr>
          </a:lstStyle>
          <a:p>
            <a:pPr eaLnBrk="1" hangingPunct="1">
              <a:lnSpc>
                <a:spcPct val="115000"/>
              </a:lnSpc>
              <a:spcBef>
                <a:spcPts val="550"/>
              </a:spcBef>
              <a:buSzPct val="100000"/>
              <a:defRPr/>
            </a:pPr>
            <a:r>
              <a:rPr lang="uk-UA" altLang="en-US" sz="2400" b="1" dirty="0" smtClean="0">
                <a:solidFill>
                  <a:srgbClr val="000000"/>
                </a:solidFill>
                <a:latin typeface="Times New Roman" panose="02020603050405020304" pitchFamily="18" charset="0"/>
                <a:cs typeface="Times New Roman" panose="02020603050405020304" pitchFamily="18" charset="0"/>
              </a:rPr>
              <a:t>Ризик-менеджмент виконує наступні функції:</a:t>
            </a:r>
          </a:p>
          <a:p>
            <a:pPr eaLnBrk="1" hangingPunct="1">
              <a:lnSpc>
                <a:spcPct val="115000"/>
              </a:lnSpc>
              <a:spcBef>
                <a:spcPts val="263"/>
              </a:spcBef>
              <a:buSzPct val="100000"/>
              <a:defRPr/>
            </a:pPr>
            <a:r>
              <a:rPr lang="uk-UA" altLang="en-US" sz="2000" dirty="0" smtClean="0">
                <a:solidFill>
                  <a:srgbClr val="000000"/>
                </a:solidFill>
                <a:latin typeface="Times New Roman" panose="02020603050405020304" pitchFamily="18" charset="0"/>
                <a:cs typeface="Times New Roman" panose="02020603050405020304" pitchFamily="18" charset="0"/>
              </a:rPr>
              <a:t>1. Об'єкта управління:</a:t>
            </a:r>
          </a:p>
          <a:p>
            <a:pPr marL="344488" eaLnBrk="1" hangingPunct="1">
              <a:lnSpc>
                <a:spcPct val="115000"/>
              </a:lnSpc>
              <a:buClr>
                <a:srgbClr val="000000"/>
              </a:buClr>
              <a:buSzPct val="100000"/>
              <a:buFont typeface="Arial" panose="020B0604020202020204" pitchFamily="34" charset="0"/>
              <a:buChar char="*"/>
              <a:defRPr/>
            </a:pPr>
            <a:r>
              <a:rPr lang="uk-UA" altLang="en-US" sz="2000" dirty="0" smtClean="0">
                <a:solidFill>
                  <a:srgbClr val="000000"/>
                </a:solidFill>
                <a:latin typeface="Times New Roman" panose="02020603050405020304" pitchFamily="18" charset="0"/>
                <a:cs typeface="Times New Roman" panose="02020603050405020304" pitchFamily="18" charset="0"/>
              </a:rPr>
              <a:t>організація вирішення ризику;</a:t>
            </a:r>
          </a:p>
          <a:p>
            <a:pPr marL="344488" eaLnBrk="1" hangingPunct="1">
              <a:lnSpc>
                <a:spcPct val="115000"/>
              </a:lnSpc>
              <a:buClr>
                <a:srgbClr val="000000"/>
              </a:buClr>
              <a:buSzPct val="100000"/>
              <a:buFont typeface="Arial" panose="020B0604020202020204" pitchFamily="34" charset="0"/>
              <a:buChar char="*"/>
              <a:defRPr/>
            </a:pPr>
            <a:r>
              <a:rPr lang="uk-UA" altLang="en-US" sz="2000" dirty="0" smtClean="0">
                <a:solidFill>
                  <a:srgbClr val="000000"/>
                </a:solidFill>
                <a:latin typeface="Times New Roman" panose="02020603050405020304" pitchFamily="18" charset="0"/>
                <a:cs typeface="Times New Roman" panose="02020603050405020304" pitchFamily="18" charset="0"/>
              </a:rPr>
              <a:t>ризикових вкладень капіталу;</a:t>
            </a:r>
          </a:p>
          <a:p>
            <a:pPr marL="344488" eaLnBrk="1" hangingPunct="1">
              <a:lnSpc>
                <a:spcPct val="115000"/>
              </a:lnSpc>
              <a:buClr>
                <a:srgbClr val="000000"/>
              </a:buClr>
              <a:buSzPct val="100000"/>
              <a:buFont typeface="Arial" panose="020B0604020202020204" pitchFamily="34" charset="0"/>
              <a:buChar char="*"/>
              <a:defRPr/>
            </a:pPr>
            <a:r>
              <a:rPr lang="uk-UA" altLang="en-US" sz="2000" dirty="0" smtClean="0">
                <a:solidFill>
                  <a:srgbClr val="000000"/>
                </a:solidFill>
                <a:latin typeface="Times New Roman" panose="02020603050405020304" pitchFamily="18" charset="0"/>
                <a:cs typeface="Times New Roman" panose="02020603050405020304" pitchFamily="18" charset="0"/>
              </a:rPr>
              <a:t>робіт по зниженню величини ризику;</a:t>
            </a:r>
          </a:p>
          <a:p>
            <a:pPr marL="344488" eaLnBrk="1" hangingPunct="1">
              <a:lnSpc>
                <a:spcPct val="115000"/>
              </a:lnSpc>
              <a:buClr>
                <a:srgbClr val="000000"/>
              </a:buClr>
              <a:buSzPct val="100000"/>
              <a:buFont typeface="Arial" panose="020B0604020202020204" pitchFamily="34" charset="0"/>
              <a:buChar char="*"/>
              <a:defRPr/>
            </a:pPr>
            <a:r>
              <a:rPr lang="uk-UA" altLang="en-US" sz="2000" dirty="0" smtClean="0">
                <a:solidFill>
                  <a:srgbClr val="000000"/>
                </a:solidFill>
                <a:latin typeface="Times New Roman" panose="02020603050405020304" pitchFamily="18" charset="0"/>
                <a:cs typeface="Times New Roman" panose="02020603050405020304" pitchFamily="18" charset="0"/>
              </a:rPr>
              <a:t>процесу страхування ризику;</a:t>
            </a:r>
          </a:p>
          <a:p>
            <a:pPr marL="344488" eaLnBrk="1" hangingPunct="1">
              <a:lnSpc>
                <a:spcPct val="115000"/>
              </a:lnSpc>
              <a:buClr>
                <a:srgbClr val="000000"/>
              </a:buClr>
              <a:buSzPct val="100000"/>
              <a:buFont typeface="Arial" panose="020B0604020202020204" pitchFamily="34" charset="0"/>
              <a:buChar char="*"/>
              <a:defRPr/>
            </a:pPr>
            <a:r>
              <a:rPr lang="uk-UA" altLang="en-US" sz="2000" dirty="0" smtClean="0">
                <a:solidFill>
                  <a:srgbClr val="000000"/>
                </a:solidFill>
                <a:latin typeface="Times New Roman" panose="02020603050405020304" pitchFamily="18" charset="0"/>
                <a:cs typeface="Times New Roman" panose="02020603050405020304" pitchFamily="18" charset="0"/>
              </a:rPr>
              <a:t>економічних відносин і зв'язків </a:t>
            </a:r>
            <a:r>
              <a:rPr lang="uk-UA" altLang="en-US" sz="2000" dirty="0" smtClean="0">
                <a:solidFill>
                  <a:srgbClr val="0F063E"/>
                </a:solidFill>
                <a:latin typeface="Times New Roman" panose="02020603050405020304" pitchFamily="18" charset="0"/>
                <a:cs typeface="Times New Roman" panose="02020603050405020304" pitchFamily="18" charset="0"/>
              </a:rPr>
              <a:t>між суб'єктами господарських </a:t>
            </a:r>
            <a:r>
              <a:rPr lang="uk-UA" altLang="en-US" sz="2000" dirty="0" smtClean="0">
                <a:solidFill>
                  <a:srgbClr val="000000"/>
                </a:solidFill>
                <a:latin typeface="Times New Roman" panose="02020603050405020304" pitchFamily="18" charset="0"/>
                <a:cs typeface="Times New Roman" panose="02020603050405020304" pitchFamily="18" charset="0"/>
              </a:rPr>
              <a:t>процесів.</a:t>
            </a:r>
          </a:p>
          <a:p>
            <a:pPr eaLnBrk="1" hangingPunct="1">
              <a:lnSpc>
                <a:spcPct val="115000"/>
              </a:lnSpc>
              <a:spcBef>
                <a:spcPts val="288"/>
              </a:spcBef>
              <a:buSzPct val="100000"/>
              <a:defRPr/>
            </a:pPr>
            <a:r>
              <a:rPr lang="uk-UA" altLang="en-US" sz="2000" dirty="0" smtClean="0">
                <a:solidFill>
                  <a:srgbClr val="000000"/>
                </a:solidFill>
                <a:latin typeface="Times New Roman" panose="02020603050405020304" pitchFamily="18" charset="0"/>
                <a:cs typeface="Times New Roman" panose="02020603050405020304" pitchFamily="18" charset="0"/>
              </a:rPr>
              <a:t>2. Суб'єкта управління:</a:t>
            </a:r>
          </a:p>
          <a:p>
            <a:pPr marL="344488" eaLnBrk="1" hangingPunct="1">
              <a:lnSpc>
                <a:spcPct val="115000"/>
              </a:lnSpc>
              <a:buClr>
                <a:srgbClr val="000000"/>
              </a:buClr>
              <a:buSzPct val="100000"/>
              <a:buFont typeface="Arial" panose="020B0604020202020204" pitchFamily="34" charset="0"/>
              <a:buChar char="*"/>
              <a:defRPr/>
            </a:pPr>
            <a:r>
              <a:rPr lang="uk-UA" altLang="en-US" sz="2000" dirty="0" smtClean="0">
                <a:solidFill>
                  <a:srgbClr val="000000"/>
                </a:solidFill>
                <a:latin typeface="Times New Roman" panose="02020603050405020304" pitchFamily="18" charset="0"/>
                <a:cs typeface="Times New Roman" panose="02020603050405020304" pitchFamily="18" charset="0"/>
              </a:rPr>
              <a:t>прогнозування;</a:t>
            </a:r>
          </a:p>
          <a:p>
            <a:pPr marL="344488" eaLnBrk="1" hangingPunct="1">
              <a:lnSpc>
                <a:spcPct val="115000"/>
              </a:lnSpc>
              <a:buClr>
                <a:srgbClr val="000000"/>
              </a:buClr>
              <a:buSzPct val="100000"/>
              <a:buFont typeface="Arial" panose="020B0604020202020204" pitchFamily="34" charset="0"/>
              <a:buChar char="*"/>
              <a:defRPr/>
            </a:pPr>
            <a:r>
              <a:rPr lang="uk-UA" altLang="en-US" sz="2000" dirty="0" smtClean="0">
                <a:solidFill>
                  <a:srgbClr val="000000"/>
                </a:solidFill>
                <a:latin typeface="Times New Roman" panose="02020603050405020304" pitchFamily="18" charset="0"/>
                <a:cs typeface="Times New Roman" panose="02020603050405020304" pitchFamily="18" charset="0"/>
              </a:rPr>
              <a:t>організація;</a:t>
            </a:r>
          </a:p>
          <a:p>
            <a:pPr marL="344488" eaLnBrk="1" hangingPunct="1">
              <a:lnSpc>
                <a:spcPct val="115000"/>
              </a:lnSpc>
              <a:spcBef>
                <a:spcPts val="25"/>
              </a:spcBef>
              <a:buClr>
                <a:srgbClr val="000000"/>
              </a:buClr>
              <a:buSzPct val="100000"/>
              <a:buFont typeface="Arial" panose="020B0604020202020204" pitchFamily="34" charset="0"/>
              <a:buChar char="*"/>
              <a:defRPr/>
            </a:pPr>
            <a:r>
              <a:rPr lang="uk-UA" altLang="en-US" sz="2000" dirty="0" smtClean="0">
                <a:solidFill>
                  <a:srgbClr val="000000"/>
                </a:solidFill>
                <a:latin typeface="Times New Roman" panose="02020603050405020304" pitchFamily="18" charset="0"/>
                <a:cs typeface="Times New Roman" panose="02020603050405020304" pitchFamily="18" charset="0"/>
              </a:rPr>
              <a:t>координація;</a:t>
            </a:r>
          </a:p>
          <a:p>
            <a:pPr marL="344488" eaLnBrk="1" hangingPunct="1">
              <a:lnSpc>
                <a:spcPct val="115000"/>
              </a:lnSpc>
              <a:buClr>
                <a:srgbClr val="000000"/>
              </a:buClr>
              <a:buSzPct val="100000"/>
              <a:buFont typeface="Arial" panose="020B0604020202020204" pitchFamily="34" charset="0"/>
              <a:buChar char="*"/>
              <a:defRPr/>
            </a:pPr>
            <a:r>
              <a:rPr lang="uk-UA" altLang="en-US" sz="2000" dirty="0" smtClean="0">
                <a:solidFill>
                  <a:srgbClr val="000000"/>
                </a:solidFill>
                <a:latin typeface="Times New Roman" panose="02020603050405020304" pitchFamily="18" charset="0"/>
                <a:cs typeface="Times New Roman" panose="02020603050405020304" pitchFamily="18" charset="0"/>
              </a:rPr>
              <a:t>регулювання;</a:t>
            </a:r>
          </a:p>
          <a:p>
            <a:pPr marL="344488" eaLnBrk="1" hangingPunct="1">
              <a:lnSpc>
                <a:spcPct val="115000"/>
              </a:lnSpc>
              <a:buClr>
                <a:srgbClr val="000000"/>
              </a:buClr>
              <a:buSzPct val="100000"/>
              <a:buFont typeface="Arial" panose="020B0604020202020204" pitchFamily="34" charset="0"/>
              <a:buChar char="*"/>
              <a:defRPr/>
            </a:pPr>
            <a:r>
              <a:rPr lang="uk-UA" altLang="en-US" sz="2000" dirty="0" smtClean="0">
                <a:solidFill>
                  <a:srgbClr val="000000"/>
                </a:solidFill>
                <a:latin typeface="Times New Roman" panose="02020603050405020304" pitchFamily="18" charset="0"/>
                <a:cs typeface="Times New Roman" panose="02020603050405020304" pitchFamily="18" charset="0"/>
              </a:rPr>
              <a:t>стимулювання;</a:t>
            </a:r>
          </a:p>
          <a:p>
            <a:pPr marL="344488" eaLnBrk="1" hangingPunct="1">
              <a:lnSpc>
                <a:spcPct val="115000"/>
              </a:lnSpc>
              <a:buClr>
                <a:srgbClr val="000000"/>
              </a:buClr>
              <a:buSzPct val="100000"/>
              <a:buFont typeface="Arial" panose="020B0604020202020204" pitchFamily="34" charset="0"/>
              <a:buChar char="*"/>
              <a:defRPr/>
            </a:pPr>
            <a:r>
              <a:rPr lang="uk-UA" altLang="en-US" sz="2000" dirty="0" smtClean="0">
                <a:solidFill>
                  <a:srgbClr val="000000"/>
                </a:solidFill>
                <a:latin typeface="Times New Roman" panose="02020603050405020304" pitchFamily="18" charset="0"/>
                <a:cs typeface="Times New Roman" panose="02020603050405020304" pitchFamily="18" charset="0"/>
              </a:rPr>
              <a:t>контроль.</a:t>
            </a: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971550" y="692150"/>
            <a:ext cx="7704138" cy="4403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ejaVu Sans" charset="0"/>
              </a:defRPr>
            </a:lvl9pPr>
          </a:lstStyle>
          <a:p>
            <a:pPr algn="just" eaLnBrk="1" hangingPunct="1">
              <a:buClrTx/>
              <a:buFontTx/>
              <a:buNone/>
            </a:pPr>
            <a:r>
              <a:rPr lang="uk-UA" altLang="en-US" sz="2000" b="1" i="1" dirty="0" smtClean="0">
                <a:solidFill>
                  <a:srgbClr val="000099"/>
                </a:solidFill>
                <a:latin typeface="Calibri" panose="020F0502020204030204" pitchFamily="34" charset="0"/>
                <a:cs typeface="Arial" panose="020B0604020202020204" pitchFamily="34" charset="0"/>
              </a:rPr>
              <a:t>прогнозування </a:t>
            </a:r>
            <a:r>
              <a:rPr lang="uk-UA" altLang="en-US" sz="2000" dirty="0" smtClean="0">
                <a:solidFill>
                  <a:srgbClr val="000099"/>
                </a:solidFill>
                <a:latin typeface="Calibri" panose="020F0502020204030204" pitchFamily="34" charset="0"/>
                <a:cs typeface="Arial" panose="020B0604020202020204" pitchFamily="34" charset="0"/>
              </a:rPr>
              <a:t>являє собою розробку на перспективу змін фінансового стану об'єкта в цілому і його різних частин, тобто передбачення певних подій.</a:t>
            </a:r>
          </a:p>
          <a:p>
            <a:pPr algn="just" eaLnBrk="1" hangingPunct="1">
              <a:buClrTx/>
              <a:buFontTx/>
              <a:buNone/>
            </a:pPr>
            <a:r>
              <a:rPr lang="uk-UA" altLang="en-US" sz="2000" b="1" i="1" dirty="0" smtClean="0">
                <a:solidFill>
                  <a:srgbClr val="000099"/>
                </a:solidFill>
                <a:latin typeface="Calibri" panose="020F0502020204030204" pitchFamily="34" charset="0"/>
                <a:cs typeface="Arial" panose="020B0604020202020204" pitchFamily="34" charset="0"/>
              </a:rPr>
              <a:t>організація </a:t>
            </a:r>
            <a:r>
              <a:rPr lang="uk-UA" altLang="en-US" sz="2000" dirty="0" smtClean="0">
                <a:solidFill>
                  <a:srgbClr val="000099"/>
                </a:solidFill>
                <a:latin typeface="Calibri" panose="020F0502020204030204" pitchFamily="34" charset="0"/>
                <a:cs typeface="Arial" panose="020B0604020202020204" pitchFamily="34" charset="0"/>
              </a:rPr>
              <a:t>- це об'єднання людей, які спільно реалізують програму ризикового вкладення капіталу на основі певних правил і процедур.</a:t>
            </a:r>
          </a:p>
          <a:p>
            <a:pPr algn="just" eaLnBrk="1" hangingPunct="1">
              <a:buClrTx/>
              <a:buFontTx/>
              <a:buNone/>
            </a:pPr>
            <a:r>
              <a:rPr lang="uk-UA" altLang="en-US" sz="2000" b="1" i="1" dirty="0" smtClean="0">
                <a:solidFill>
                  <a:srgbClr val="000099"/>
                </a:solidFill>
                <a:latin typeface="Calibri" panose="020F0502020204030204" pitchFamily="34" charset="0"/>
                <a:cs typeface="Arial" panose="020B0604020202020204" pitchFamily="34" charset="0"/>
              </a:rPr>
              <a:t>регулювання</a:t>
            </a:r>
            <a:r>
              <a:rPr lang="uk-UA" altLang="en-US" sz="2000" dirty="0" smtClean="0">
                <a:solidFill>
                  <a:srgbClr val="000099"/>
                </a:solidFill>
                <a:latin typeface="Calibri" panose="020F0502020204030204" pitchFamily="34" charset="0"/>
                <a:cs typeface="Arial" panose="020B0604020202020204" pitchFamily="34" charset="0"/>
              </a:rPr>
              <a:t> - вплив на об'єкт управління, через який досягається стан стійкості об'єкта при виникненні відхилень від заданих параметрів.</a:t>
            </a:r>
          </a:p>
          <a:p>
            <a:pPr algn="just" eaLnBrk="1" hangingPunct="1">
              <a:buClrTx/>
              <a:buFontTx/>
              <a:buNone/>
            </a:pPr>
            <a:r>
              <a:rPr lang="uk-UA" altLang="en-US" sz="2000" b="1" i="1" dirty="0" smtClean="0">
                <a:solidFill>
                  <a:srgbClr val="000099"/>
                </a:solidFill>
                <a:latin typeface="Calibri" panose="020F0502020204030204" pitchFamily="34" charset="0"/>
                <a:cs typeface="Arial" panose="020B0604020202020204" pitchFamily="34" charset="0"/>
              </a:rPr>
              <a:t>Координація - </a:t>
            </a:r>
            <a:r>
              <a:rPr lang="uk-UA" altLang="en-US" sz="2000" dirty="0" smtClean="0">
                <a:solidFill>
                  <a:srgbClr val="000099"/>
                </a:solidFill>
                <a:latin typeface="Calibri" panose="020F0502020204030204" pitchFamily="34" charset="0"/>
                <a:cs typeface="Arial" panose="020B0604020202020204" pitchFamily="34" charset="0"/>
              </a:rPr>
              <a:t>забезпечення </a:t>
            </a:r>
            <a:r>
              <a:rPr lang="uk-UA" altLang="en-US" sz="2000" dirty="0" smtClean="0">
                <a:solidFill>
                  <a:srgbClr val="000099"/>
                </a:solidFill>
                <a:latin typeface="Calibri" panose="020F0502020204030204" pitchFamily="34" charset="0"/>
                <a:cs typeface="Arial" panose="020B0604020202020204" pitchFamily="34" charset="0"/>
              </a:rPr>
              <a:t>узгодженості роботи всіх ланок системи управління ризиком.</a:t>
            </a:r>
          </a:p>
          <a:p>
            <a:pPr algn="just" eaLnBrk="1" hangingPunct="1">
              <a:buClrTx/>
              <a:buFontTx/>
              <a:buNone/>
            </a:pPr>
            <a:r>
              <a:rPr lang="uk-UA" altLang="en-US" sz="2000" b="1" i="1" dirty="0" smtClean="0">
                <a:solidFill>
                  <a:srgbClr val="000099"/>
                </a:solidFill>
                <a:latin typeface="Calibri" panose="020F0502020204030204" pitchFamily="34" charset="0"/>
                <a:cs typeface="Arial" panose="020B0604020202020204" pitchFamily="34" charset="0"/>
              </a:rPr>
              <a:t>стимулювання </a:t>
            </a:r>
            <a:r>
              <a:rPr lang="uk-UA" altLang="en-US" sz="2000" dirty="0" smtClean="0">
                <a:solidFill>
                  <a:srgbClr val="000099"/>
                </a:solidFill>
                <a:latin typeface="Calibri" panose="020F0502020204030204" pitchFamily="34" charset="0"/>
                <a:cs typeface="Arial" panose="020B0604020202020204" pitchFamily="34" charset="0"/>
              </a:rPr>
              <a:t>- спонукання фінансових менеджерів, інших фахівців до зацікавленості в результатах своєї праці.</a:t>
            </a:r>
          </a:p>
          <a:p>
            <a:pPr algn="just" eaLnBrk="1" hangingPunct="1">
              <a:buClrTx/>
              <a:buFontTx/>
              <a:buNone/>
            </a:pPr>
            <a:r>
              <a:rPr lang="uk-UA" altLang="en-US" sz="2000" b="1" i="1" dirty="0" smtClean="0">
                <a:solidFill>
                  <a:srgbClr val="000099"/>
                </a:solidFill>
                <a:latin typeface="Calibri" panose="020F0502020204030204" pitchFamily="34" charset="0"/>
                <a:cs typeface="Arial" panose="020B0604020202020204" pitchFamily="34" charset="0"/>
              </a:rPr>
              <a:t>контроль - </a:t>
            </a:r>
            <a:r>
              <a:rPr lang="uk-UA" altLang="en-US" sz="2000" dirty="0" smtClean="0">
                <a:solidFill>
                  <a:srgbClr val="000099"/>
                </a:solidFill>
                <a:latin typeface="Calibri" panose="020F0502020204030204" pitchFamily="34" charset="0"/>
                <a:cs typeface="Arial" panose="020B0604020202020204" pitchFamily="34" charset="0"/>
              </a:rPr>
              <a:t>перевірка організації робіт щодо зниження ступеня ризику.</a:t>
            </a:r>
            <a:endParaRPr lang="uk-UA" altLang="en-US" sz="2000" dirty="0">
              <a:solidFill>
                <a:srgbClr val="000099"/>
              </a:solidFill>
              <a:latin typeface="Calibri" panose="020F050202020403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611188" y="549275"/>
            <a:ext cx="8208962" cy="3895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175" indent="342900">
              <a:buClr>
                <a:srgbClr val="000000"/>
              </a:buClr>
              <a:buSzPct val="100000"/>
              <a:buFont typeface="Times New Roman" panose="02020603050405020304" pitchFamily="18" charset="0"/>
              <a:tabLst>
                <a:tab pos="3175" algn="l"/>
                <a:tab pos="917575" algn="l"/>
                <a:tab pos="1831975" algn="l"/>
                <a:tab pos="2746375" algn="l"/>
                <a:tab pos="3660775" algn="l"/>
                <a:tab pos="4575175" algn="l"/>
                <a:tab pos="5489575" algn="l"/>
                <a:tab pos="6403975" algn="l"/>
                <a:tab pos="7318375" algn="l"/>
                <a:tab pos="8232775" algn="l"/>
                <a:tab pos="9147175" algn="l"/>
                <a:tab pos="10061575" algn="l"/>
              </a:tabLst>
              <a:defRPr>
                <a:solidFill>
                  <a:schemeClr val="bg1"/>
                </a:solidFill>
                <a:latin typeface="Arial" panose="020B0604020202020204" pitchFamily="34" charset="0"/>
                <a:cs typeface="DejaVu Sans" charset="0"/>
              </a:defRPr>
            </a:lvl1pPr>
            <a:lvl2pPr>
              <a:buClr>
                <a:srgbClr val="000000"/>
              </a:buClr>
              <a:buSzPct val="100000"/>
              <a:buFont typeface="Times New Roman" panose="02020603050405020304" pitchFamily="18" charset="0"/>
              <a:tabLst>
                <a:tab pos="3175" algn="l"/>
                <a:tab pos="917575" algn="l"/>
                <a:tab pos="1831975" algn="l"/>
                <a:tab pos="2746375" algn="l"/>
                <a:tab pos="3660775" algn="l"/>
                <a:tab pos="4575175" algn="l"/>
                <a:tab pos="5489575" algn="l"/>
                <a:tab pos="6403975" algn="l"/>
                <a:tab pos="7318375" algn="l"/>
                <a:tab pos="8232775" algn="l"/>
                <a:tab pos="9147175" algn="l"/>
                <a:tab pos="10061575" algn="l"/>
              </a:tabLst>
              <a:defRPr>
                <a:solidFill>
                  <a:schemeClr val="bg1"/>
                </a:solidFill>
                <a:latin typeface="Arial" panose="020B0604020202020204" pitchFamily="34" charset="0"/>
                <a:cs typeface="DejaVu Sans" charset="0"/>
              </a:defRPr>
            </a:lvl2pPr>
            <a:lvl3pPr>
              <a:buClr>
                <a:srgbClr val="000000"/>
              </a:buClr>
              <a:buSzPct val="100000"/>
              <a:buFont typeface="Times New Roman" panose="02020603050405020304" pitchFamily="18" charset="0"/>
              <a:tabLst>
                <a:tab pos="3175" algn="l"/>
                <a:tab pos="917575" algn="l"/>
                <a:tab pos="1831975" algn="l"/>
                <a:tab pos="2746375" algn="l"/>
                <a:tab pos="3660775" algn="l"/>
                <a:tab pos="4575175" algn="l"/>
                <a:tab pos="5489575" algn="l"/>
                <a:tab pos="6403975" algn="l"/>
                <a:tab pos="7318375" algn="l"/>
                <a:tab pos="8232775" algn="l"/>
                <a:tab pos="9147175" algn="l"/>
                <a:tab pos="10061575" algn="l"/>
              </a:tabLst>
              <a:defRPr>
                <a:solidFill>
                  <a:schemeClr val="bg1"/>
                </a:solidFill>
                <a:latin typeface="Arial" panose="020B0604020202020204" pitchFamily="34" charset="0"/>
                <a:cs typeface="DejaVu Sans" charset="0"/>
              </a:defRPr>
            </a:lvl3pPr>
            <a:lvl4pPr>
              <a:buClr>
                <a:srgbClr val="000000"/>
              </a:buClr>
              <a:buSzPct val="100000"/>
              <a:buFont typeface="Times New Roman" panose="02020603050405020304" pitchFamily="18" charset="0"/>
              <a:tabLst>
                <a:tab pos="3175" algn="l"/>
                <a:tab pos="917575" algn="l"/>
                <a:tab pos="1831975" algn="l"/>
                <a:tab pos="2746375" algn="l"/>
                <a:tab pos="3660775" algn="l"/>
                <a:tab pos="4575175" algn="l"/>
                <a:tab pos="5489575" algn="l"/>
                <a:tab pos="6403975" algn="l"/>
                <a:tab pos="7318375" algn="l"/>
                <a:tab pos="8232775" algn="l"/>
                <a:tab pos="9147175" algn="l"/>
                <a:tab pos="10061575" algn="l"/>
              </a:tabLst>
              <a:defRPr>
                <a:solidFill>
                  <a:schemeClr val="bg1"/>
                </a:solidFill>
                <a:latin typeface="Arial" panose="020B0604020202020204" pitchFamily="34" charset="0"/>
                <a:cs typeface="DejaVu Sans" charset="0"/>
              </a:defRPr>
            </a:lvl4pPr>
            <a:lvl5pPr>
              <a:buClr>
                <a:srgbClr val="000000"/>
              </a:buClr>
              <a:buSzPct val="100000"/>
              <a:buFont typeface="Times New Roman" panose="02020603050405020304" pitchFamily="18" charset="0"/>
              <a:tabLst>
                <a:tab pos="3175" algn="l"/>
                <a:tab pos="917575" algn="l"/>
                <a:tab pos="1831975" algn="l"/>
                <a:tab pos="2746375" algn="l"/>
                <a:tab pos="3660775" algn="l"/>
                <a:tab pos="4575175" algn="l"/>
                <a:tab pos="5489575" algn="l"/>
                <a:tab pos="6403975" algn="l"/>
                <a:tab pos="7318375" algn="l"/>
                <a:tab pos="8232775" algn="l"/>
                <a:tab pos="9147175" algn="l"/>
                <a:tab pos="10061575" algn="l"/>
              </a:tabLst>
              <a:defRPr>
                <a:solidFill>
                  <a:schemeClr val="bg1"/>
                </a:solidFill>
                <a:latin typeface="Arial" panose="020B0604020202020204" pitchFamily="34"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175" algn="l"/>
                <a:tab pos="917575" algn="l"/>
                <a:tab pos="1831975" algn="l"/>
                <a:tab pos="2746375" algn="l"/>
                <a:tab pos="3660775" algn="l"/>
                <a:tab pos="4575175" algn="l"/>
                <a:tab pos="5489575" algn="l"/>
                <a:tab pos="6403975" algn="l"/>
                <a:tab pos="7318375" algn="l"/>
                <a:tab pos="8232775" algn="l"/>
                <a:tab pos="9147175" algn="l"/>
                <a:tab pos="10061575" algn="l"/>
              </a:tabLst>
              <a:defRPr>
                <a:solidFill>
                  <a:schemeClr val="bg1"/>
                </a:solidFill>
                <a:latin typeface="Arial" panose="020B0604020202020204" pitchFamily="34"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175" algn="l"/>
                <a:tab pos="917575" algn="l"/>
                <a:tab pos="1831975" algn="l"/>
                <a:tab pos="2746375" algn="l"/>
                <a:tab pos="3660775" algn="l"/>
                <a:tab pos="4575175" algn="l"/>
                <a:tab pos="5489575" algn="l"/>
                <a:tab pos="6403975" algn="l"/>
                <a:tab pos="7318375" algn="l"/>
                <a:tab pos="8232775" algn="l"/>
                <a:tab pos="9147175" algn="l"/>
                <a:tab pos="10061575" algn="l"/>
              </a:tabLst>
              <a:defRPr>
                <a:solidFill>
                  <a:schemeClr val="bg1"/>
                </a:solidFill>
                <a:latin typeface="Arial" panose="020B0604020202020204" pitchFamily="34"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175" algn="l"/>
                <a:tab pos="917575" algn="l"/>
                <a:tab pos="1831975" algn="l"/>
                <a:tab pos="2746375" algn="l"/>
                <a:tab pos="3660775" algn="l"/>
                <a:tab pos="4575175" algn="l"/>
                <a:tab pos="5489575" algn="l"/>
                <a:tab pos="6403975" algn="l"/>
                <a:tab pos="7318375" algn="l"/>
                <a:tab pos="8232775" algn="l"/>
                <a:tab pos="9147175" algn="l"/>
                <a:tab pos="10061575" algn="l"/>
              </a:tabLst>
              <a:defRPr>
                <a:solidFill>
                  <a:schemeClr val="bg1"/>
                </a:solidFill>
                <a:latin typeface="Arial" panose="020B0604020202020204" pitchFamily="34"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175" algn="l"/>
                <a:tab pos="917575" algn="l"/>
                <a:tab pos="1831975" algn="l"/>
                <a:tab pos="2746375" algn="l"/>
                <a:tab pos="3660775" algn="l"/>
                <a:tab pos="4575175" algn="l"/>
                <a:tab pos="5489575" algn="l"/>
                <a:tab pos="6403975" algn="l"/>
                <a:tab pos="7318375" algn="l"/>
                <a:tab pos="8232775" algn="l"/>
                <a:tab pos="9147175" algn="l"/>
                <a:tab pos="10061575" algn="l"/>
              </a:tabLst>
              <a:defRPr>
                <a:solidFill>
                  <a:schemeClr val="bg1"/>
                </a:solidFill>
                <a:latin typeface="Arial" panose="020B0604020202020204" pitchFamily="34" charset="0"/>
                <a:cs typeface="DejaVu Sans" charset="0"/>
              </a:defRPr>
            </a:lvl9pPr>
          </a:lstStyle>
          <a:p>
            <a:pPr algn="just" eaLnBrk="1" hangingPunct="1">
              <a:lnSpc>
                <a:spcPct val="115000"/>
              </a:lnSpc>
              <a:spcBef>
                <a:spcPts val="50"/>
              </a:spcBef>
              <a:buClrTx/>
              <a:buFontTx/>
              <a:buNone/>
            </a:pPr>
            <a:r>
              <a:rPr lang="uk-UA" altLang="en-US" sz="2000" b="1" dirty="0" smtClean="0">
                <a:solidFill>
                  <a:srgbClr val="000099"/>
                </a:solidFill>
                <a:latin typeface="Times New Roman" panose="02020603050405020304" pitchFamily="18" charset="0"/>
                <a:cs typeface="Times New Roman" panose="02020603050405020304" pitchFamily="18" charset="0"/>
              </a:rPr>
              <a:t>Управління ризиками </a:t>
            </a:r>
            <a:r>
              <a:rPr lang="uk-UA" altLang="en-US" sz="2000" dirty="0" smtClean="0">
                <a:solidFill>
                  <a:srgbClr val="000099"/>
                </a:solidFill>
                <a:latin typeface="Times New Roman" panose="02020603050405020304" pitchFamily="18" charset="0"/>
                <a:cs typeface="Times New Roman" panose="02020603050405020304" pitchFamily="18" charset="0"/>
              </a:rPr>
              <a:t>являє собою специфічну сферу економічної діяльності, що вимагає глибоких знань в області аналізу господарської діяльності, методів оптимізації господарських рішень, страхової справи, психології та ін.</a:t>
            </a:r>
          </a:p>
          <a:p>
            <a:pPr algn="just" eaLnBrk="1" hangingPunct="1">
              <a:lnSpc>
                <a:spcPct val="115000"/>
              </a:lnSpc>
              <a:buClrTx/>
              <a:buFontTx/>
              <a:buNone/>
            </a:pPr>
            <a:endParaRPr lang="uk-UA" altLang="en-US" sz="2000" dirty="0" smtClean="0">
              <a:solidFill>
                <a:srgbClr val="000099"/>
              </a:solidFill>
              <a:latin typeface="Times New Roman" panose="02020603050405020304" pitchFamily="18" charset="0"/>
              <a:cs typeface="Times New Roman" panose="02020603050405020304" pitchFamily="18" charset="0"/>
            </a:endParaRPr>
          </a:p>
          <a:p>
            <a:pPr algn="just" eaLnBrk="1" hangingPunct="1">
              <a:lnSpc>
                <a:spcPct val="115000"/>
              </a:lnSpc>
              <a:buClrTx/>
              <a:buFontTx/>
              <a:buNone/>
            </a:pPr>
            <a:r>
              <a:rPr lang="uk-UA" altLang="en-US" sz="2000" dirty="0" smtClean="0">
                <a:solidFill>
                  <a:srgbClr val="000099"/>
                </a:solidFill>
                <a:latin typeface="Times New Roman" panose="02020603050405020304" pitchFamily="18" charset="0"/>
                <a:cs typeface="Times New Roman" panose="02020603050405020304" pitchFamily="18" charset="0"/>
              </a:rPr>
              <a:t>Конкретні методи і прийоми, які використовуються при прийнятті та реалізації рішень в умовах ризику залежать від специфіки підприємницької діяльності, прийнятої стратегії досягнення цілей, конкретної ситуації.</a:t>
            </a:r>
          </a:p>
          <a:p>
            <a:pPr algn="just" eaLnBrk="1" hangingPunct="1">
              <a:buClrTx/>
              <a:buFontTx/>
              <a:buNone/>
            </a:pPr>
            <a:r>
              <a:rPr lang="uk-UA" altLang="en-US" sz="2000" dirty="0" smtClean="0">
                <a:solidFill>
                  <a:srgbClr val="000099"/>
                </a:solidFill>
                <a:latin typeface="Times New Roman" panose="02020603050405020304" pitchFamily="18" charset="0"/>
                <a:cs typeface="Times New Roman" panose="02020603050405020304" pitchFamily="18" charset="0"/>
              </a:rPr>
              <a:t>Успішний ризик-менеджмент поряд з формальними правилами і прийомами неможливий без використання інтуїції. </a:t>
            </a:r>
            <a:endParaRPr lang="uk-UA" altLang="en-US" sz="2000"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DejaVu Sans"/>
      </a:majorFont>
      <a:minorFont>
        <a:latin typeface="Arial"/>
        <a:ea typeface=""/>
        <a:cs typeface="DejaVu Sans"/>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DejaVu Sans"/>
      </a:majorFont>
      <a:minorFont>
        <a:latin typeface="Arial"/>
        <a:ea typeface=""/>
        <a:cs typeface="DejaVu Sans"/>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DejaVu Sans"/>
      </a:majorFont>
      <a:minorFont>
        <a:latin typeface="Arial"/>
        <a:ea typeface=""/>
        <a:cs typeface="DejaVu Sans"/>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DejaVu Sans"/>
      </a:majorFont>
      <a:minorFont>
        <a:latin typeface="Arial"/>
        <a:ea typeface=""/>
        <a:cs typeface="DejaVu Sans"/>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DejaVu Sans"/>
      </a:majorFont>
      <a:minorFont>
        <a:latin typeface="Arial"/>
        <a:ea typeface=""/>
        <a:cs typeface="DejaVu Sans"/>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DejaVu Sans"/>
      </a:majorFont>
      <a:minorFont>
        <a:latin typeface="Arial"/>
        <a:ea typeface=""/>
        <a:cs typeface="DejaVu Sans"/>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DejaVu Sans"/>
      </a:majorFont>
      <a:minorFont>
        <a:latin typeface="Arial"/>
        <a:ea typeface=""/>
        <a:cs typeface="DejaVu Sans"/>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DejaVu Sans"/>
      </a:majorFont>
      <a:minorFont>
        <a:latin typeface="Arial"/>
        <a:ea typeface=""/>
        <a:cs typeface="DejaVu Sans"/>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DejaVu Sans"/>
      </a:majorFont>
      <a:minorFont>
        <a:latin typeface="Arial"/>
        <a:ea typeface=""/>
        <a:cs typeface="DejaVu Sans"/>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DejaVu Sans"/>
      </a:majorFont>
      <a:minorFont>
        <a:latin typeface="Arial"/>
        <a:ea typeface=""/>
        <a:cs typeface="DejaVu Sans"/>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DejaVu Sans"/>
      </a:majorFont>
      <a:minorFont>
        <a:latin typeface="Arial"/>
        <a:ea typeface=""/>
        <a:cs typeface="DejaVu Sans"/>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DejaVu Sans"/>
      </a:majorFont>
      <a:minorFont>
        <a:latin typeface="Arial"/>
        <a:ea typeface=""/>
        <a:cs typeface="DejaVu Sans"/>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DejaVu Sans"/>
      </a:majorFont>
      <a:minorFont>
        <a:latin typeface="Arial"/>
        <a:ea typeface=""/>
        <a:cs typeface="DejaVu Sans"/>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DejaVu Sans"/>
      </a:majorFont>
      <a:minorFont>
        <a:latin typeface="Arial"/>
        <a:ea typeface=""/>
        <a:cs typeface="DejaVu Sans"/>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DejaVu San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7000</TotalTime>
  <Words>811</Words>
  <Application>Microsoft Office PowerPoint</Application>
  <PresentationFormat>Екран (4:3)</PresentationFormat>
  <Paragraphs>225</Paragraphs>
  <Slides>34</Slides>
  <Notes>34</Notes>
  <HiddenSlides>0</HiddenSlides>
  <MMClips>0</MMClips>
  <ScaleCrop>false</ScaleCrop>
  <HeadingPairs>
    <vt:vector size="6" baseType="variant">
      <vt:variant>
        <vt:lpstr>Використані шрифти</vt:lpstr>
      </vt:variant>
      <vt:variant>
        <vt:i4>9</vt:i4>
      </vt:variant>
      <vt:variant>
        <vt:lpstr>Тема</vt:lpstr>
      </vt:variant>
      <vt:variant>
        <vt:i4>14</vt:i4>
      </vt:variant>
      <vt:variant>
        <vt:lpstr>Заголовки слайдів</vt:lpstr>
      </vt:variant>
      <vt:variant>
        <vt:i4>34</vt:i4>
      </vt:variant>
    </vt:vector>
  </HeadingPairs>
  <TitlesOfParts>
    <vt:vector size="57" baseType="lpstr">
      <vt:lpstr>Arial</vt:lpstr>
      <vt:lpstr>Bookman Old Style</vt:lpstr>
      <vt:lpstr>Calibri</vt:lpstr>
      <vt:lpstr>DejaVu Sans</vt:lpstr>
      <vt:lpstr>starbats</vt:lpstr>
      <vt:lpstr>Symbol</vt:lpstr>
      <vt:lpstr>Times New Roman</vt:lpstr>
      <vt:lpstr>Verdana</vt:lpstr>
      <vt:lpstr>Wingdings</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CHILLER</dc:creator>
  <cp:keywords/>
  <dc:description/>
  <cp:lastModifiedBy>Скачков Олександр Миколайович</cp:lastModifiedBy>
  <cp:revision>611</cp:revision>
  <cp:lastPrinted>1601-01-01T00:00:00Z</cp:lastPrinted>
  <dcterms:created xsi:type="dcterms:W3CDTF">1601-01-01T00:00:00Z</dcterms:created>
  <dcterms:modified xsi:type="dcterms:W3CDTF">2021-04-19T18:52:57Z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ies>
</file>