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5" r:id="rId3"/>
    <p:sldId id="269" r:id="rId4"/>
    <p:sldId id="270" r:id="rId5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95256" autoAdjust="0"/>
  </p:normalViewPr>
  <p:slideViewPr>
    <p:cSldViewPr snapToGrid="0">
      <p:cViewPr varScale="1">
        <p:scale>
          <a:sx n="79" d="100"/>
          <a:sy n="79" d="100"/>
        </p:scale>
        <p:origin x="11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C536-4042-4889-90FC-5296674E1819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C95F-6BB4-432D-B1E0-B0438F1384F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30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6EF2-B8DE-4DA8-8FCA-665044BF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EB19FC-4460-FD25-50F2-BF10B9E2E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FB44AE-15D1-AC67-CF4B-89F35BE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99A2D8-01E3-4D22-8112-89ADF0F8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8A545E-5CB7-46CD-D32B-3D4D609F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1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79428-9701-C75E-8877-B518F6E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BABD9FE-2701-8D5C-3EA7-7E7EEF36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810C-47D4-D59B-5119-94180231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EC83CE-5002-F8F2-6505-C0B984E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F73836-7F12-CDB6-8867-60C9B5B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819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F1723D3-F67A-FED8-A400-A5133FA2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81BE48D-C34D-C714-B415-0F78A8B26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D3FE9E-03CA-05F7-0885-039C28F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695B-69B2-DB1D-9B57-66EB0F21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FD4E29-6F81-F422-6F3D-A1DA7A0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7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69005-BB66-5567-82B8-C3B643BF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D56B-7AED-9E9C-CA90-B0E735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1C529-A167-08C6-E806-86E00A9C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2F1C72-B328-988C-7845-ADCC184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9B80D31-10FB-7178-E7AB-E10E5216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95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67701-ECB9-44DE-A7AD-A644476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4CD776-97BC-78CA-649B-8F8CE04B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FC7BA8-7104-F137-E4AF-84FE812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F119A3A-1A16-0F42-C26B-1DE8CF2B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E9C02F-5A99-4FFC-EE84-5FD8D6FB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78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5294C-2075-F7D5-1134-67FE5B3D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3B9558-0400-3C5A-3CA4-535A2C146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A57544-30E8-481B-50AB-3F9D1F48E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251645-82ED-98A5-3132-FF8DC82B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EC135-3C53-0580-D6AF-DC56DC7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5C69E6-5618-E8BD-B57A-2CF674B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A25DD-5625-B60C-5317-2B22DC27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CFE096-8B9D-3B9A-8DB8-F5BF2FC3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F5D1EB7-0ACA-08D9-B827-8D0ED485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AAFD6A-D7A2-EBDC-4BA9-572F6C73D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CE225A-E7BB-60E4-F9EE-3C6F00A65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3368BF-78F3-6A76-87FF-80AA676D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8BE2A63-FCA0-572C-97BC-F4B92D43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AE26CBE-0125-83E3-6089-5A244C62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970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BE4DB-4C7E-B4B4-6FFC-DB618AAC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BDFF03-A023-0E8C-E1B9-B7E2C826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90F4BA-5D41-AB4B-1961-F6FDBB43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948465-14F2-6AEC-A810-6C9953B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6047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B28935E-314B-BE57-D01C-33EF035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F28F96F-E8AC-F621-BF7E-A39D8241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4FB6720-CC25-7A15-B093-743EA083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42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C6924-62EA-FE0B-9E6F-678B26B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E292C0-3297-9C70-E3E9-6629C8692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645263B-A074-50CB-4071-B020D361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E312C7-7BE5-E4AD-D672-EFB088C4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7E2DD3-E459-E608-DFE1-8CB76DE7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45B5C1-E80F-8509-27D6-E2D1F5B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2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7DB8-EF46-90CB-139A-2AC83C8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11F946B-1EF8-DA0F-D180-852F8BF0E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40F2BB-903D-FCF3-D8FC-343A59986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6881833-B9D9-B144-B0A3-F0099EA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1049BC-514F-5330-B184-6AFBB37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434A69-41A8-97FB-4066-DB7268E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1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69E85EE-0370-3246-2D95-AEDA055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469D68-4116-5137-700C-F972976E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4722DF-DE43-B24E-DC00-EA9D6923A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6FAD-E753-4004-96B7-4BCF981880A2}" type="datetimeFigureOut">
              <a:rPr lang="ru-UA" smtClean="0"/>
              <a:t>10.04.2024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B9E2BC-BA6B-D72E-3B02-1CFF9C9FC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7C149A-EEB7-3552-CAD9-88D6404D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43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77D8-D9A5-5739-1657-C885AEFBA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10" y="1507788"/>
            <a:ext cx="11454580" cy="2907628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Лекція 6.</a:t>
            </a: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900" dirty="0">
                <a:latin typeface="Arial" panose="020B0604020202020204" pitchFamily="34" charset="0"/>
                <a:cs typeface="Arial" panose="020B0604020202020204" pitchFamily="34" charset="0"/>
              </a:rPr>
              <a:t>Характерні особливості і умови побудови різного типу ІНС</a:t>
            </a:r>
            <a:endParaRPr lang="uk-UA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7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002B69A-DF87-E358-EA16-B594AB523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6" y="457187"/>
            <a:ext cx="1249284" cy="3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ABAA2B7-8DFA-4B68-CCBD-CB23C3C4629F}"/>
              </a:ext>
            </a:extLst>
          </p:cNvPr>
          <p:cNvSpPr txBox="1"/>
          <p:nvPr/>
        </p:nvSpPr>
        <p:spPr>
          <a:xfrm>
            <a:off x="2130631" y="457186"/>
            <a:ext cx="8647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перший базовий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триедр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утворений осями чутливості акселерометрів</a:t>
            </a: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86857EA-4F89-1CBF-708C-EC1DDF9CC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6" y="956217"/>
            <a:ext cx="2474348" cy="48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5798B7D-EF47-7C56-0040-D5081A49BFA0}"/>
              </a:ext>
            </a:extLst>
          </p:cNvPr>
          <p:cNvSpPr txBox="1"/>
          <p:nvPr/>
        </p:nvSpPr>
        <p:spPr>
          <a:xfrm>
            <a:off x="3284704" y="970303"/>
            <a:ext cx="59524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вектор виміряного прискорення в системі координат</a:t>
            </a:r>
            <a:endParaRPr lang="ru-UA" dirty="0"/>
          </a:p>
        </p:txBody>
      </p:sp>
      <p:pic>
        <p:nvPicPr>
          <p:cNvPr id="27" name="Picture 2">
            <a:extLst>
              <a:ext uri="{FF2B5EF4-FFF2-40B4-BE49-F238E27FC236}">
                <a16:creationId xmlns:a16="http://schemas.microsoft.com/office/drawing/2014/main" id="{6087B9E4-41E1-4F51-8149-F119E4F4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035" y="970303"/>
            <a:ext cx="1249284" cy="3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1C533BC2-61B6-AC84-F22E-D51771146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6" y="4124776"/>
            <a:ext cx="2039569" cy="48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95F18E9-E098-2F8C-FFDF-9DAF71767A7C}"/>
              </a:ext>
            </a:extLst>
          </p:cNvPr>
          <p:cNvSpPr txBox="1"/>
          <p:nvPr/>
        </p:nvSpPr>
        <p:spPr>
          <a:xfrm>
            <a:off x="2971078" y="4236635"/>
            <a:ext cx="508342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навігаційне рівняння відносно прискорення</a:t>
            </a:r>
            <a:endParaRPr lang="ru-UA" dirty="0"/>
          </a:p>
        </p:txBody>
      </p:sp>
      <p:pic>
        <p:nvPicPr>
          <p:cNvPr id="31" name="Picture 3">
            <a:extLst>
              <a:ext uri="{FF2B5EF4-FFF2-40B4-BE49-F238E27FC236}">
                <a16:creationId xmlns:a16="http://schemas.microsoft.com/office/drawing/2014/main" id="{8DE36CDB-C8F6-30BF-6A52-D1E0DE9D1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11" y="2088419"/>
            <a:ext cx="1321166" cy="3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F152C96-E590-0DD6-2B7F-BB03FD00DA6B}"/>
              </a:ext>
            </a:extLst>
          </p:cNvPr>
          <p:cNvSpPr txBox="1"/>
          <p:nvPr/>
        </p:nvSpPr>
        <p:spPr>
          <a:xfrm>
            <a:off x="2142977" y="2085806"/>
            <a:ext cx="9251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другий базовий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триедр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 співпадає з осями чутливості датчиків кутової орієнтації (моделює навігаційну систему координат)</a:t>
            </a:r>
            <a:endParaRPr lang="ru-UA" dirty="0"/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id="{364FAE83-DFA2-1E8B-092A-CE6333BDB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11" y="2807411"/>
            <a:ext cx="3279122" cy="517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AB104B0-7069-0E31-AEFA-7D6A23576333}"/>
              </a:ext>
            </a:extLst>
          </p:cNvPr>
          <p:cNvSpPr txBox="1"/>
          <p:nvPr/>
        </p:nvSpPr>
        <p:spPr>
          <a:xfrm>
            <a:off x="4100933" y="2807411"/>
            <a:ext cx="59524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вектор виміряного прискорення в системі координат</a:t>
            </a:r>
            <a:endParaRPr lang="ru-UA" dirty="0"/>
          </a:p>
        </p:txBody>
      </p:sp>
      <p:pic>
        <p:nvPicPr>
          <p:cNvPr id="35" name="Picture 3">
            <a:extLst>
              <a:ext uri="{FF2B5EF4-FFF2-40B4-BE49-F238E27FC236}">
                <a16:creationId xmlns:a16="http://schemas.microsoft.com/office/drawing/2014/main" id="{9E590FDE-6C5A-A05C-18EF-5A6C2D917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379" y="2817140"/>
            <a:ext cx="1321166" cy="369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">
            <a:extLst>
              <a:ext uri="{FF2B5EF4-FFF2-40B4-BE49-F238E27FC236}">
                <a16:creationId xmlns:a16="http://schemas.microsoft.com/office/drawing/2014/main" id="{75788778-32AF-ABB4-5BAA-0CA264571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11" y="4957822"/>
            <a:ext cx="4417698" cy="51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8A6A9857-0C61-E2E9-AD8C-32BD99E976BE}"/>
              </a:ext>
            </a:extLst>
          </p:cNvPr>
          <p:cNvSpPr txBox="1"/>
          <p:nvPr/>
        </p:nvSpPr>
        <p:spPr>
          <a:xfrm>
            <a:off x="5239508" y="4967550"/>
            <a:ext cx="59524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навігаційне рівняння відносно кутової швидкості</a:t>
            </a:r>
            <a:endParaRPr lang="ru-UA" dirty="0"/>
          </a:p>
        </p:txBody>
      </p:sp>
      <p:pic>
        <p:nvPicPr>
          <p:cNvPr id="38" name="Picture 4">
            <a:extLst>
              <a:ext uri="{FF2B5EF4-FFF2-40B4-BE49-F238E27FC236}">
                <a16:creationId xmlns:a16="http://schemas.microsoft.com/office/drawing/2014/main" id="{F3E01CF0-968A-9C4E-7939-2DF9CF10B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406" y="5847892"/>
            <a:ext cx="2933945" cy="517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AAB2BC5C-298B-48B9-E3E9-AFB0BD72939C}"/>
              </a:ext>
            </a:extLst>
          </p:cNvPr>
          <p:cNvSpPr txBox="1"/>
          <p:nvPr/>
        </p:nvSpPr>
        <p:spPr>
          <a:xfrm>
            <a:off x="3808535" y="5941559"/>
            <a:ext cx="4036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комплексне навігаційне рівняння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0448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35BBB0-1548-9E3D-F0EA-F0C141ED3600}"/>
              </a:ext>
            </a:extLst>
          </p:cNvPr>
          <p:cNvSpPr txBox="1"/>
          <p:nvPr/>
        </p:nvSpPr>
        <p:spPr>
          <a:xfrm>
            <a:off x="3447418" y="3254062"/>
            <a:ext cx="52971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Інерціальна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аналітичного типу</a:t>
            </a:r>
            <a:endParaRPr lang="uk-UA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C87F3B0-A283-F779-ECB0-1E517A874948}"/>
              </a:ext>
            </a:extLst>
          </p:cNvPr>
          <p:cNvSpPr txBox="1"/>
          <p:nvPr/>
        </p:nvSpPr>
        <p:spPr>
          <a:xfrm>
            <a:off x="3447418" y="4783554"/>
            <a:ext cx="52971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Інерціальна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напіваналітичного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типу</a:t>
            </a:r>
            <a:endParaRPr lang="uk-UA" dirty="0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22E098EA-0FEC-022E-2096-66D3C8E08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323" y="3691647"/>
            <a:ext cx="6145351" cy="462214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21E69A6-AED2-B40C-820F-F76230356B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6624" y="5152886"/>
            <a:ext cx="5878749" cy="421966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41EDD7F-AAC3-35B7-D293-DC721DB8065E}"/>
              </a:ext>
            </a:extLst>
          </p:cNvPr>
          <p:cNvSpPr txBox="1"/>
          <p:nvPr/>
        </p:nvSpPr>
        <p:spPr>
          <a:xfrm>
            <a:off x="3447417" y="359976"/>
            <a:ext cx="52971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Інерціальна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пов’язаного типу</a:t>
            </a:r>
            <a:endParaRPr lang="uk-UA" dirty="0"/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24F88FED-48A2-D5BF-D6E9-F1A2901BE8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9209" y="754180"/>
            <a:ext cx="1293576" cy="388073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2080A598-3423-70A0-E1E0-97AF2A9B24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2223" y="2209322"/>
            <a:ext cx="7067550" cy="3810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28646E4-6DAF-145D-E826-EE7F1CA13F07}"/>
              </a:ext>
            </a:extLst>
          </p:cNvPr>
          <p:cNvSpPr txBox="1"/>
          <p:nvPr/>
        </p:nvSpPr>
        <p:spPr>
          <a:xfrm>
            <a:off x="3447417" y="1718057"/>
            <a:ext cx="52971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Інерціальна</a:t>
            </a:r>
            <a:r>
              <a:rPr lang="uk-UA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геометричного типу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426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C6D7DE35-B2DB-890C-0C23-B043241DD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421" y="325776"/>
            <a:ext cx="3313957" cy="593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2">
            <a:extLst>
              <a:ext uri="{FF2B5EF4-FFF2-40B4-BE49-F238E27FC236}">
                <a16:creationId xmlns:a16="http://schemas.microsoft.com/office/drawing/2014/main" id="{7CAD45F4-770A-39A7-0D17-ADEEB2A89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310" y="1570917"/>
            <a:ext cx="2959309" cy="81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3">
            <a:extLst>
              <a:ext uri="{FF2B5EF4-FFF2-40B4-BE49-F238E27FC236}">
                <a16:creationId xmlns:a16="http://schemas.microsoft.com/office/drawing/2014/main" id="{F2394E7B-FD86-EA4A-D5EF-45417C9F3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41" y="2747962"/>
            <a:ext cx="3005246" cy="812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4">
            <a:extLst>
              <a:ext uri="{FF2B5EF4-FFF2-40B4-BE49-F238E27FC236}">
                <a16:creationId xmlns:a16="http://schemas.microsoft.com/office/drawing/2014/main" id="{FED9E2B9-B2FB-A935-0262-1D35A14AC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430" y="4022281"/>
            <a:ext cx="1430547" cy="40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5">
            <a:extLst>
              <a:ext uri="{FF2B5EF4-FFF2-40B4-BE49-F238E27FC236}">
                <a16:creationId xmlns:a16="http://schemas.microsoft.com/office/drawing/2014/main" id="{80784FC3-CEE5-10EA-E187-08E071290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892" y="4922199"/>
            <a:ext cx="3289205" cy="40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3052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4079</TotalTime>
  <Words>86</Words>
  <Application>Microsoft Office PowerPoint</Application>
  <PresentationFormat>Широкий екран</PresentationFormat>
  <Paragraphs>12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Лекція 6.  Характерні особливості і умови побудови різного типу ІНС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 Принцип побудови та алгоритмічного забезпечення ПНК</dc:title>
  <dc:creator>Дмитрий Сокол</dc:creator>
  <cp:lastModifiedBy>Дмитрий Сокол</cp:lastModifiedBy>
  <cp:revision>68</cp:revision>
  <dcterms:created xsi:type="dcterms:W3CDTF">2024-02-20T17:45:21Z</dcterms:created>
  <dcterms:modified xsi:type="dcterms:W3CDTF">2024-04-10T08:56:52Z</dcterms:modified>
</cp:coreProperties>
</file>